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1"/>
  </p:notesMasterIdLst>
  <p:handoutMasterIdLst>
    <p:handoutMasterId r:id="rId22"/>
  </p:handoutMasterIdLst>
  <p:sldIdLst>
    <p:sldId id="257" r:id="rId2"/>
    <p:sldId id="264" r:id="rId3"/>
    <p:sldId id="326" r:id="rId4"/>
    <p:sldId id="267" r:id="rId5"/>
    <p:sldId id="315" r:id="rId6"/>
    <p:sldId id="318" r:id="rId7"/>
    <p:sldId id="259" r:id="rId8"/>
    <p:sldId id="321" r:id="rId9"/>
    <p:sldId id="319" r:id="rId10"/>
    <p:sldId id="327" r:id="rId11"/>
    <p:sldId id="271" r:id="rId12"/>
    <p:sldId id="323" r:id="rId13"/>
    <p:sldId id="324" r:id="rId14"/>
    <p:sldId id="331" r:id="rId15"/>
    <p:sldId id="325" r:id="rId16"/>
    <p:sldId id="328" r:id="rId17"/>
    <p:sldId id="329" r:id="rId18"/>
    <p:sldId id="330" r:id="rId19"/>
    <p:sldId id="312" r:id="rId20"/>
  </p:sldIdLst>
  <p:sldSz cx="9144000" cy="6858000" type="screen4x3"/>
  <p:notesSz cx="7023100" cy="9309100"/>
  <p:defaultTextStyle>
    <a:defPPr>
      <a:defRPr lang="en-US"/>
    </a:defPPr>
    <a:lvl1pPr algn="ctr" rtl="0" fontAlgn="base">
      <a:spcBef>
        <a:spcPct val="0"/>
      </a:spcBef>
      <a:spcAft>
        <a:spcPct val="0"/>
      </a:spcAft>
      <a:defRPr sz="4600" kern="1200">
        <a:solidFill>
          <a:schemeClr val="tx2"/>
        </a:solidFill>
        <a:latin typeface="Garamond" pitchFamily="18" charset="0"/>
        <a:ea typeface="+mn-ea"/>
        <a:cs typeface="+mn-cs"/>
      </a:defRPr>
    </a:lvl1pPr>
    <a:lvl2pPr marL="457200" algn="ctr" rtl="0" fontAlgn="base">
      <a:spcBef>
        <a:spcPct val="0"/>
      </a:spcBef>
      <a:spcAft>
        <a:spcPct val="0"/>
      </a:spcAft>
      <a:defRPr sz="4600" kern="1200">
        <a:solidFill>
          <a:schemeClr val="tx2"/>
        </a:solidFill>
        <a:latin typeface="Garamond" pitchFamily="18" charset="0"/>
        <a:ea typeface="+mn-ea"/>
        <a:cs typeface="+mn-cs"/>
      </a:defRPr>
    </a:lvl2pPr>
    <a:lvl3pPr marL="914400" algn="ctr" rtl="0" fontAlgn="base">
      <a:spcBef>
        <a:spcPct val="0"/>
      </a:spcBef>
      <a:spcAft>
        <a:spcPct val="0"/>
      </a:spcAft>
      <a:defRPr sz="4600" kern="1200">
        <a:solidFill>
          <a:schemeClr val="tx2"/>
        </a:solidFill>
        <a:latin typeface="Garamond" pitchFamily="18" charset="0"/>
        <a:ea typeface="+mn-ea"/>
        <a:cs typeface="+mn-cs"/>
      </a:defRPr>
    </a:lvl3pPr>
    <a:lvl4pPr marL="1371600" algn="ctr" rtl="0" fontAlgn="base">
      <a:spcBef>
        <a:spcPct val="0"/>
      </a:spcBef>
      <a:spcAft>
        <a:spcPct val="0"/>
      </a:spcAft>
      <a:defRPr sz="4600" kern="1200">
        <a:solidFill>
          <a:schemeClr val="tx2"/>
        </a:solidFill>
        <a:latin typeface="Garamond" pitchFamily="18" charset="0"/>
        <a:ea typeface="+mn-ea"/>
        <a:cs typeface="+mn-cs"/>
      </a:defRPr>
    </a:lvl4pPr>
    <a:lvl5pPr marL="1828800" algn="ctr" rtl="0" fontAlgn="base">
      <a:spcBef>
        <a:spcPct val="0"/>
      </a:spcBef>
      <a:spcAft>
        <a:spcPct val="0"/>
      </a:spcAft>
      <a:defRPr sz="4600" kern="1200">
        <a:solidFill>
          <a:schemeClr val="tx2"/>
        </a:solidFill>
        <a:latin typeface="Garamond" pitchFamily="18" charset="0"/>
        <a:ea typeface="+mn-ea"/>
        <a:cs typeface="+mn-cs"/>
      </a:defRPr>
    </a:lvl5pPr>
    <a:lvl6pPr marL="2286000" algn="l" defTabSz="914400" rtl="0" eaLnBrk="1" latinLnBrk="0" hangingPunct="1">
      <a:defRPr sz="4600" kern="1200">
        <a:solidFill>
          <a:schemeClr val="tx2"/>
        </a:solidFill>
        <a:latin typeface="Garamond" pitchFamily="18" charset="0"/>
        <a:ea typeface="+mn-ea"/>
        <a:cs typeface="+mn-cs"/>
      </a:defRPr>
    </a:lvl6pPr>
    <a:lvl7pPr marL="2743200" algn="l" defTabSz="914400" rtl="0" eaLnBrk="1" latinLnBrk="0" hangingPunct="1">
      <a:defRPr sz="4600" kern="1200">
        <a:solidFill>
          <a:schemeClr val="tx2"/>
        </a:solidFill>
        <a:latin typeface="Garamond" pitchFamily="18" charset="0"/>
        <a:ea typeface="+mn-ea"/>
        <a:cs typeface="+mn-cs"/>
      </a:defRPr>
    </a:lvl7pPr>
    <a:lvl8pPr marL="3200400" algn="l" defTabSz="914400" rtl="0" eaLnBrk="1" latinLnBrk="0" hangingPunct="1">
      <a:defRPr sz="4600" kern="1200">
        <a:solidFill>
          <a:schemeClr val="tx2"/>
        </a:solidFill>
        <a:latin typeface="Garamond" pitchFamily="18" charset="0"/>
        <a:ea typeface="+mn-ea"/>
        <a:cs typeface="+mn-cs"/>
      </a:defRPr>
    </a:lvl8pPr>
    <a:lvl9pPr marL="3657600" algn="l" defTabSz="914400" rtl="0" eaLnBrk="1" latinLnBrk="0" hangingPunct="1">
      <a:defRPr sz="4600" kern="1200">
        <a:solidFill>
          <a:schemeClr val="tx2"/>
        </a:solidFill>
        <a:latin typeface="Garamond"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DC47"/>
    <a:srgbClr val="FF9933"/>
    <a:srgbClr val="A82800"/>
    <a:srgbClr val="824100"/>
    <a:srgbClr val="FF6600"/>
    <a:srgbClr val="FFFFEB"/>
    <a:srgbClr val="FBFEDA"/>
    <a:srgbClr val="922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80787" autoAdjust="0"/>
  </p:normalViewPr>
  <p:slideViewPr>
    <p:cSldViewPr>
      <p:cViewPr varScale="1">
        <p:scale>
          <a:sx n="94" d="100"/>
          <a:sy n="94" d="100"/>
        </p:scale>
        <p:origin x="1008"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 Clark" userId="907ed3845ad28665" providerId="LiveId" clId="{0DC5A3FA-1D6B-4887-880E-0AC4577FE95C}"/>
    <pc:docChg chg="undo custSel addSld delSld modSld sldOrd">
      <pc:chgData name="Tom Clark" userId="907ed3845ad28665" providerId="LiveId" clId="{0DC5A3FA-1D6B-4887-880E-0AC4577FE95C}" dt="2017-11-02T20:30:08.962" v="13686" actId="20577"/>
      <pc:docMkLst>
        <pc:docMk/>
      </pc:docMkLst>
      <pc:sldChg chg="modSp">
        <pc:chgData name="Tom Clark" userId="907ed3845ad28665" providerId="LiveId" clId="{0DC5A3FA-1D6B-4887-880E-0AC4577FE95C}" dt="2017-11-01T17:51:57.137" v="12725" actId="20577"/>
        <pc:sldMkLst>
          <pc:docMk/>
          <pc:sldMk cId="0" sldId="257"/>
        </pc:sldMkLst>
        <pc:spChg chg="mod">
          <ac:chgData name="Tom Clark" userId="907ed3845ad28665" providerId="LiveId" clId="{0DC5A3FA-1D6B-4887-880E-0AC4577FE95C}" dt="2017-11-01T17:51:57.137" v="12725" actId="20577"/>
          <ac:spMkLst>
            <pc:docMk/>
            <pc:sldMk cId="0" sldId="257"/>
            <ac:spMk id="5123" creationId="{00000000-0000-0000-0000-000000000000}"/>
          </ac:spMkLst>
        </pc:spChg>
      </pc:sldChg>
      <pc:sldChg chg="modSp modNotesTx">
        <pc:chgData name="Tom Clark" userId="907ed3845ad28665" providerId="LiveId" clId="{0DC5A3FA-1D6B-4887-880E-0AC4577FE95C}" dt="2017-11-01T19:08:07.902" v="13139" actId="255"/>
        <pc:sldMkLst>
          <pc:docMk/>
          <pc:sldMk cId="0" sldId="259"/>
        </pc:sldMkLst>
        <pc:spChg chg="mod">
          <ac:chgData name="Tom Clark" userId="907ed3845ad28665" providerId="LiveId" clId="{0DC5A3FA-1D6B-4887-880E-0AC4577FE95C}" dt="2017-11-01T19:08:07.902" v="13139" actId="255"/>
          <ac:spMkLst>
            <pc:docMk/>
            <pc:sldMk cId="0" sldId="259"/>
            <ac:spMk id="10242" creationId="{00000000-0000-0000-0000-000000000000}"/>
          </ac:spMkLst>
        </pc:spChg>
        <pc:spChg chg="mod">
          <ac:chgData name="Tom Clark" userId="907ed3845ad28665" providerId="LiveId" clId="{0DC5A3FA-1D6B-4887-880E-0AC4577FE95C}" dt="2017-11-01T19:07:23.487" v="13137" actId="1076"/>
          <ac:spMkLst>
            <pc:docMk/>
            <pc:sldMk cId="0" sldId="259"/>
            <ac:spMk id="10243" creationId="{00000000-0000-0000-0000-000000000000}"/>
          </ac:spMkLst>
        </pc:spChg>
      </pc:sldChg>
      <pc:sldChg chg="modSp modNotesTx">
        <pc:chgData name="Tom Clark" userId="907ed3845ad28665" providerId="LiveId" clId="{0DC5A3FA-1D6B-4887-880E-0AC4577FE95C}" dt="2017-11-01T15:22:19.164" v="12080" actId="20577"/>
        <pc:sldMkLst>
          <pc:docMk/>
          <pc:sldMk cId="0" sldId="264"/>
        </pc:sldMkLst>
        <pc:spChg chg="mod">
          <ac:chgData name="Tom Clark" userId="907ed3845ad28665" providerId="LiveId" clId="{0DC5A3FA-1D6B-4887-880E-0AC4577FE95C}" dt="2017-11-01T15:17:02.871" v="11926" actId="14100"/>
          <ac:spMkLst>
            <pc:docMk/>
            <pc:sldMk cId="0" sldId="264"/>
            <ac:spMk id="26626" creationId="{00000000-0000-0000-0000-000000000000}"/>
          </ac:spMkLst>
        </pc:spChg>
        <pc:spChg chg="mod">
          <ac:chgData name="Tom Clark" userId="907ed3845ad28665" providerId="LiveId" clId="{0DC5A3FA-1D6B-4887-880E-0AC4577FE95C}" dt="2017-11-01T15:22:19.164" v="12080" actId="20577"/>
          <ac:spMkLst>
            <pc:docMk/>
            <pc:sldMk cId="0" sldId="264"/>
            <ac:spMk id="26627" creationId="{00000000-0000-0000-0000-000000000000}"/>
          </ac:spMkLst>
        </pc:spChg>
      </pc:sldChg>
      <pc:sldChg chg="modSp modAnim">
        <pc:chgData name="Tom Clark" userId="907ed3845ad28665" providerId="LiveId" clId="{0DC5A3FA-1D6B-4887-880E-0AC4577FE95C}" dt="2017-11-01T15:26:14.652" v="12103" actId="6549"/>
        <pc:sldMkLst>
          <pc:docMk/>
          <pc:sldMk cId="0" sldId="267"/>
        </pc:sldMkLst>
        <pc:spChg chg="mod">
          <ac:chgData name="Tom Clark" userId="907ed3845ad28665" providerId="LiveId" clId="{0DC5A3FA-1D6B-4887-880E-0AC4577FE95C}" dt="2017-11-01T15:25:26.516" v="12097" actId="255"/>
          <ac:spMkLst>
            <pc:docMk/>
            <pc:sldMk cId="0" sldId="267"/>
            <ac:spMk id="46082" creationId="{00000000-0000-0000-0000-000000000000}"/>
          </ac:spMkLst>
        </pc:spChg>
        <pc:spChg chg="mod">
          <ac:chgData name="Tom Clark" userId="907ed3845ad28665" providerId="LiveId" clId="{0DC5A3FA-1D6B-4887-880E-0AC4577FE95C}" dt="2017-11-01T15:26:14.652" v="12103" actId="6549"/>
          <ac:spMkLst>
            <pc:docMk/>
            <pc:sldMk cId="0" sldId="267"/>
            <ac:spMk id="46083" creationId="{00000000-0000-0000-0000-000000000000}"/>
          </ac:spMkLst>
        </pc:spChg>
      </pc:sldChg>
      <pc:sldChg chg="addSp delSp modSp del">
        <pc:chgData name="Tom Clark" userId="907ed3845ad28665" providerId="LiveId" clId="{0DC5A3FA-1D6B-4887-880E-0AC4577FE95C}" dt="2017-11-01T14:27:23.016" v="9661" actId="2696"/>
        <pc:sldMkLst>
          <pc:docMk/>
          <pc:sldMk cId="0" sldId="270"/>
        </pc:sldMkLst>
        <pc:spChg chg="mod">
          <ac:chgData name="Tom Clark" userId="907ed3845ad28665" providerId="LiveId" clId="{0DC5A3FA-1D6B-4887-880E-0AC4577FE95C}" dt="2017-11-01T14:16:19.547" v="9322" actId="14100"/>
          <ac:spMkLst>
            <pc:docMk/>
            <pc:sldMk cId="0" sldId="270"/>
            <ac:spMk id="59394" creationId="{00000000-0000-0000-0000-000000000000}"/>
          </ac:spMkLst>
        </pc:spChg>
        <pc:spChg chg="mod">
          <ac:chgData name="Tom Clark" userId="907ed3845ad28665" providerId="LiveId" clId="{0DC5A3FA-1D6B-4887-880E-0AC4577FE95C}" dt="2017-10-31T18:07:46.117" v="8923" actId="20577"/>
          <ac:spMkLst>
            <pc:docMk/>
            <pc:sldMk cId="0" sldId="270"/>
            <ac:spMk id="59395" creationId="{00000000-0000-0000-0000-000000000000}"/>
          </ac:spMkLst>
        </pc:spChg>
        <pc:picChg chg="add del mod">
          <ac:chgData name="Tom Clark" userId="907ed3845ad28665" providerId="LiveId" clId="{0DC5A3FA-1D6B-4887-880E-0AC4577FE95C}" dt="2017-11-01T14:16:51.206" v="9324" actId="478"/>
          <ac:picMkLst>
            <pc:docMk/>
            <pc:sldMk cId="0" sldId="270"/>
            <ac:picMk id="1026" creationId="{1391BCBC-F3FE-43F4-8323-8BE8A1ACF8F0}"/>
          </ac:picMkLst>
        </pc:picChg>
      </pc:sldChg>
      <pc:sldChg chg="modSp modNotesTx">
        <pc:chgData name="Tom Clark" userId="907ed3845ad28665" providerId="LiveId" clId="{0DC5A3FA-1D6B-4887-880E-0AC4577FE95C}" dt="2017-11-02T20:28:53.358" v="13656" actId="20577"/>
        <pc:sldMkLst>
          <pc:docMk/>
          <pc:sldMk cId="0" sldId="271"/>
        </pc:sldMkLst>
        <pc:spChg chg="mod">
          <ac:chgData name="Tom Clark" userId="907ed3845ad28665" providerId="LiveId" clId="{0DC5A3FA-1D6B-4887-880E-0AC4577FE95C}" dt="2017-11-01T15:35:54.442" v="12244" actId="255"/>
          <ac:spMkLst>
            <pc:docMk/>
            <pc:sldMk cId="0" sldId="271"/>
            <ac:spMk id="61442" creationId="{00000000-0000-0000-0000-000000000000}"/>
          </ac:spMkLst>
        </pc:spChg>
        <pc:spChg chg="mod">
          <ac:chgData name="Tom Clark" userId="907ed3845ad28665" providerId="LiveId" clId="{0DC5A3FA-1D6B-4887-880E-0AC4577FE95C}" dt="2017-11-02T20:28:53.358" v="13656" actId="20577"/>
          <ac:spMkLst>
            <pc:docMk/>
            <pc:sldMk cId="0" sldId="271"/>
            <ac:spMk id="61443" creationId="{00000000-0000-0000-0000-000000000000}"/>
          </ac:spMkLst>
        </pc:spChg>
      </pc:sldChg>
      <pc:sldChg chg="modSp">
        <pc:chgData name="Tom Clark" userId="907ed3845ad28665" providerId="LiveId" clId="{0DC5A3FA-1D6B-4887-880E-0AC4577FE95C}" dt="2017-11-02T01:18:59.003" v="13648" actId="947"/>
        <pc:sldMkLst>
          <pc:docMk/>
          <pc:sldMk cId="0" sldId="312"/>
        </pc:sldMkLst>
        <pc:spChg chg="mod">
          <ac:chgData name="Tom Clark" userId="907ed3845ad28665" providerId="LiveId" clId="{0DC5A3FA-1D6B-4887-880E-0AC4577FE95C}" dt="2017-11-02T01:18:59.003" v="13648" actId="947"/>
          <ac:spMkLst>
            <pc:docMk/>
            <pc:sldMk cId="0" sldId="312"/>
            <ac:spMk id="154627" creationId="{00000000-0000-0000-0000-000000000000}"/>
          </ac:spMkLst>
        </pc:spChg>
      </pc:sldChg>
      <pc:sldChg chg="modSp">
        <pc:chgData name="Tom Clark" userId="907ed3845ad28665" providerId="LiveId" clId="{0DC5A3FA-1D6B-4887-880E-0AC4577FE95C}" dt="2017-11-01T15:28:13.668" v="12112" actId="948"/>
        <pc:sldMkLst>
          <pc:docMk/>
          <pc:sldMk cId="0" sldId="315"/>
        </pc:sldMkLst>
        <pc:spChg chg="mod">
          <ac:chgData name="Tom Clark" userId="907ed3845ad28665" providerId="LiveId" clId="{0DC5A3FA-1D6B-4887-880E-0AC4577FE95C}" dt="2017-11-01T15:26:46.652" v="12104" actId="255"/>
          <ac:spMkLst>
            <pc:docMk/>
            <pc:sldMk cId="0" sldId="315"/>
            <ac:spMk id="160770" creationId="{00000000-0000-0000-0000-000000000000}"/>
          </ac:spMkLst>
        </pc:spChg>
        <pc:spChg chg="mod">
          <ac:chgData name="Tom Clark" userId="907ed3845ad28665" providerId="LiveId" clId="{0DC5A3FA-1D6B-4887-880E-0AC4577FE95C}" dt="2017-11-01T15:28:13.668" v="12112" actId="948"/>
          <ac:spMkLst>
            <pc:docMk/>
            <pc:sldMk cId="0" sldId="315"/>
            <ac:spMk id="160771" creationId="{00000000-0000-0000-0000-000000000000}"/>
          </ac:spMkLst>
        </pc:spChg>
      </pc:sldChg>
      <pc:sldChg chg="modSp modAnim modNotesTx">
        <pc:chgData name="Tom Clark" userId="907ed3845ad28665" providerId="LiveId" clId="{0DC5A3FA-1D6B-4887-880E-0AC4577FE95C}" dt="2017-11-01T19:04:09.380" v="13134" actId="20577"/>
        <pc:sldMkLst>
          <pc:docMk/>
          <pc:sldMk cId="0" sldId="318"/>
        </pc:sldMkLst>
        <pc:spChg chg="mod">
          <ac:chgData name="Tom Clark" userId="907ed3845ad28665" providerId="LiveId" clId="{0DC5A3FA-1D6B-4887-880E-0AC4577FE95C}" dt="2017-10-19T20:12:50.003" v="1280" actId="20577"/>
          <ac:spMkLst>
            <pc:docMk/>
            <pc:sldMk cId="0" sldId="318"/>
            <ac:spMk id="169986" creationId="{00000000-0000-0000-0000-000000000000}"/>
          </ac:spMkLst>
        </pc:spChg>
        <pc:spChg chg="mod">
          <ac:chgData name="Tom Clark" userId="907ed3845ad28665" providerId="LiveId" clId="{0DC5A3FA-1D6B-4887-880E-0AC4577FE95C}" dt="2017-11-01T19:04:09.380" v="13134" actId="20577"/>
          <ac:spMkLst>
            <pc:docMk/>
            <pc:sldMk cId="0" sldId="318"/>
            <ac:spMk id="169987" creationId="{00000000-0000-0000-0000-000000000000}"/>
          </ac:spMkLst>
        </pc:spChg>
      </pc:sldChg>
      <pc:sldChg chg="modSp modNotesTx">
        <pc:chgData name="Tom Clark" userId="907ed3845ad28665" providerId="LiveId" clId="{0DC5A3FA-1D6B-4887-880E-0AC4577FE95C}" dt="2017-11-02T20:27:44.985" v="13649" actId="114"/>
        <pc:sldMkLst>
          <pc:docMk/>
          <pc:sldMk cId="0" sldId="319"/>
        </pc:sldMkLst>
        <pc:spChg chg="mod">
          <ac:chgData name="Tom Clark" userId="907ed3845ad28665" providerId="LiveId" clId="{0DC5A3FA-1D6B-4887-880E-0AC4577FE95C}" dt="2017-10-30T16:17:04.161" v="5846" actId="20577"/>
          <ac:spMkLst>
            <pc:docMk/>
            <pc:sldMk cId="0" sldId="319"/>
            <ac:spMk id="172034" creationId="{00000000-0000-0000-0000-000000000000}"/>
          </ac:spMkLst>
        </pc:spChg>
        <pc:spChg chg="mod">
          <ac:chgData name="Tom Clark" userId="907ed3845ad28665" providerId="LiveId" clId="{0DC5A3FA-1D6B-4887-880E-0AC4577FE95C}" dt="2017-11-02T20:27:44.985" v="13649" actId="114"/>
          <ac:spMkLst>
            <pc:docMk/>
            <pc:sldMk cId="0" sldId="319"/>
            <ac:spMk id="172035" creationId="{00000000-0000-0000-0000-000000000000}"/>
          </ac:spMkLst>
        </pc:spChg>
      </pc:sldChg>
      <pc:sldChg chg="del">
        <pc:chgData name="Tom Clark" userId="907ed3845ad28665" providerId="LiveId" clId="{0DC5A3FA-1D6B-4887-880E-0AC4577FE95C}" dt="2017-10-31T15:33:19.933" v="6695" actId="2696"/>
        <pc:sldMkLst>
          <pc:docMk/>
          <pc:sldMk cId="0" sldId="320"/>
        </pc:sldMkLst>
      </pc:sldChg>
      <pc:sldChg chg="modSp ord">
        <pc:chgData name="Tom Clark" userId="907ed3845ad28665" providerId="LiveId" clId="{0DC5A3FA-1D6B-4887-880E-0AC4577FE95C}" dt="2017-11-01T15:29:29.256" v="12115" actId="948"/>
        <pc:sldMkLst>
          <pc:docMk/>
          <pc:sldMk cId="4219530436" sldId="321"/>
        </pc:sldMkLst>
        <pc:spChg chg="mod">
          <ac:chgData name="Tom Clark" userId="907ed3845ad28665" providerId="LiveId" clId="{0DC5A3FA-1D6B-4887-880E-0AC4577FE95C}" dt="2017-11-01T15:28:56.456" v="12113" actId="255"/>
          <ac:spMkLst>
            <pc:docMk/>
            <pc:sldMk cId="4219530436" sldId="321"/>
            <ac:spMk id="2" creationId="{00000000-0000-0000-0000-000000000000}"/>
          </ac:spMkLst>
        </pc:spChg>
        <pc:spChg chg="mod">
          <ac:chgData name="Tom Clark" userId="907ed3845ad28665" providerId="LiveId" clId="{0DC5A3FA-1D6B-4887-880E-0AC4577FE95C}" dt="2017-11-01T15:29:29.256" v="12115" actId="948"/>
          <ac:spMkLst>
            <pc:docMk/>
            <pc:sldMk cId="4219530436" sldId="321"/>
            <ac:spMk id="3" creationId="{00000000-0000-0000-0000-000000000000}"/>
          </ac:spMkLst>
        </pc:spChg>
      </pc:sldChg>
      <pc:sldChg chg="modSp del">
        <pc:chgData name="Tom Clark" userId="907ed3845ad28665" providerId="LiveId" clId="{0DC5A3FA-1D6B-4887-880E-0AC4577FE95C}" dt="2017-11-01T18:56:23.916" v="12750" actId="2696"/>
        <pc:sldMkLst>
          <pc:docMk/>
          <pc:sldMk cId="3177395129" sldId="322"/>
        </pc:sldMkLst>
        <pc:spChg chg="mod">
          <ac:chgData name="Tom Clark" userId="907ed3845ad28665" providerId="LiveId" clId="{0DC5A3FA-1D6B-4887-880E-0AC4577FE95C}" dt="2017-11-01T14:58:48.592" v="11540" actId="20577"/>
          <ac:spMkLst>
            <pc:docMk/>
            <pc:sldMk cId="3177395129" sldId="322"/>
            <ac:spMk id="2" creationId="{00000000-0000-0000-0000-000000000000}"/>
          </ac:spMkLst>
        </pc:spChg>
        <pc:spChg chg="mod">
          <ac:chgData name="Tom Clark" userId="907ed3845ad28665" providerId="LiveId" clId="{0DC5A3FA-1D6B-4887-880E-0AC4577FE95C}" dt="2017-11-01T14:58:36.490" v="11538" actId="6549"/>
          <ac:spMkLst>
            <pc:docMk/>
            <pc:sldMk cId="3177395129" sldId="322"/>
            <ac:spMk id="3" creationId="{00000000-0000-0000-0000-000000000000}"/>
          </ac:spMkLst>
        </pc:spChg>
      </pc:sldChg>
      <pc:sldChg chg="modSp modNotesTx">
        <pc:chgData name="Tom Clark" userId="907ed3845ad28665" providerId="LiveId" clId="{0DC5A3FA-1D6B-4887-880E-0AC4577FE95C}" dt="2017-11-02T20:30:08.962" v="13686" actId="20577"/>
        <pc:sldMkLst>
          <pc:docMk/>
          <pc:sldMk cId="3781111987" sldId="323"/>
        </pc:sldMkLst>
        <pc:spChg chg="mod">
          <ac:chgData name="Tom Clark" userId="907ed3845ad28665" providerId="LiveId" clId="{0DC5A3FA-1D6B-4887-880E-0AC4577FE95C}" dt="2017-11-01T15:37:06.058" v="12248" actId="255"/>
          <ac:spMkLst>
            <pc:docMk/>
            <pc:sldMk cId="3781111987" sldId="323"/>
            <ac:spMk id="2" creationId="{00000000-0000-0000-0000-000000000000}"/>
          </ac:spMkLst>
        </pc:spChg>
        <pc:spChg chg="mod">
          <ac:chgData name="Tom Clark" userId="907ed3845ad28665" providerId="LiveId" clId="{0DC5A3FA-1D6B-4887-880E-0AC4577FE95C}" dt="2017-11-02T20:30:08.962" v="13686" actId="20577"/>
          <ac:spMkLst>
            <pc:docMk/>
            <pc:sldMk cId="3781111987" sldId="323"/>
            <ac:spMk id="3" creationId="{00000000-0000-0000-0000-000000000000}"/>
          </ac:spMkLst>
        </pc:spChg>
      </pc:sldChg>
      <pc:sldChg chg="modSp modNotesTx">
        <pc:chgData name="Tom Clark" userId="907ed3845ad28665" providerId="LiveId" clId="{0DC5A3FA-1D6B-4887-880E-0AC4577FE95C}" dt="2017-11-01T19:23:56.980" v="13621" actId="6549"/>
        <pc:sldMkLst>
          <pc:docMk/>
          <pc:sldMk cId="1180602473" sldId="324"/>
        </pc:sldMkLst>
        <pc:spChg chg="mod">
          <ac:chgData name="Tom Clark" userId="907ed3845ad28665" providerId="LiveId" clId="{0DC5A3FA-1D6B-4887-880E-0AC4577FE95C}" dt="2017-10-31T17:51:02.967" v="7729" actId="14100"/>
          <ac:spMkLst>
            <pc:docMk/>
            <pc:sldMk cId="1180602473" sldId="324"/>
            <ac:spMk id="2" creationId="{00000000-0000-0000-0000-000000000000}"/>
          </ac:spMkLst>
        </pc:spChg>
        <pc:spChg chg="mod">
          <ac:chgData name="Tom Clark" userId="907ed3845ad28665" providerId="LiveId" clId="{0DC5A3FA-1D6B-4887-880E-0AC4577FE95C}" dt="2017-11-01T19:23:56.980" v="13621" actId="6549"/>
          <ac:spMkLst>
            <pc:docMk/>
            <pc:sldMk cId="1180602473" sldId="324"/>
            <ac:spMk id="3" creationId="{00000000-0000-0000-0000-000000000000}"/>
          </ac:spMkLst>
        </pc:spChg>
      </pc:sldChg>
      <pc:sldChg chg="modSp">
        <pc:chgData name="Tom Clark" userId="907ed3845ad28665" providerId="LiveId" clId="{0DC5A3FA-1D6B-4887-880E-0AC4577FE95C}" dt="2017-11-01T15:46:49.160" v="12378" actId="20577"/>
        <pc:sldMkLst>
          <pc:docMk/>
          <pc:sldMk cId="3261071228" sldId="325"/>
        </pc:sldMkLst>
        <pc:spChg chg="mod">
          <ac:chgData name="Tom Clark" userId="907ed3845ad28665" providerId="LiveId" clId="{0DC5A3FA-1D6B-4887-880E-0AC4577FE95C}" dt="2017-11-01T14:25:09.122" v="9594" actId="1076"/>
          <ac:spMkLst>
            <pc:docMk/>
            <pc:sldMk cId="3261071228" sldId="325"/>
            <ac:spMk id="2" creationId="{00000000-0000-0000-0000-000000000000}"/>
          </ac:spMkLst>
        </pc:spChg>
        <pc:spChg chg="mod">
          <ac:chgData name="Tom Clark" userId="907ed3845ad28665" providerId="LiveId" clId="{0DC5A3FA-1D6B-4887-880E-0AC4577FE95C}" dt="2017-11-01T15:46:49.160" v="12378" actId="20577"/>
          <ac:spMkLst>
            <pc:docMk/>
            <pc:sldMk cId="3261071228" sldId="325"/>
            <ac:spMk id="3" creationId="{00000000-0000-0000-0000-000000000000}"/>
          </ac:spMkLst>
        </pc:spChg>
      </pc:sldChg>
      <pc:sldChg chg="modSp add modNotesTx">
        <pc:chgData name="Tom Clark" userId="907ed3845ad28665" providerId="LiveId" clId="{0DC5A3FA-1D6B-4887-880E-0AC4577FE95C}" dt="2017-11-01T19:10:07.935" v="13148" actId="20577"/>
        <pc:sldMkLst>
          <pc:docMk/>
          <pc:sldMk cId="838101107" sldId="326"/>
        </pc:sldMkLst>
        <pc:spChg chg="mod">
          <ac:chgData name="Tom Clark" userId="907ed3845ad28665" providerId="LiveId" clId="{0DC5A3FA-1D6B-4887-880E-0AC4577FE95C}" dt="2017-11-01T19:09:26.925" v="13140" actId="255"/>
          <ac:spMkLst>
            <pc:docMk/>
            <pc:sldMk cId="838101107" sldId="326"/>
            <ac:spMk id="2" creationId="{560B8141-8C2E-49B0-ADE4-D83D84AB0848}"/>
          </ac:spMkLst>
        </pc:spChg>
        <pc:spChg chg="mod">
          <ac:chgData name="Tom Clark" userId="907ed3845ad28665" providerId="LiveId" clId="{0DC5A3FA-1D6B-4887-880E-0AC4577FE95C}" dt="2017-11-01T19:10:07.935" v="13148" actId="20577"/>
          <ac:spMkLst>
            <pc:docMk/>
            <pc:sldMk cId="838101107" sldId="326"/>
            <ac:spMk id="3" creationId="{E6879474-D964-41FD-A7CD-0E76C526588F}"/>
          </ac:spMkLst>
        </pc:spChg>
      </pc:sldChg>
      <pc:sldChg chg="modSp add">
        <pc:chgData name="Tom Clark" userId="907ed3845ad28665" providerId="LiveId" clId="{0DC5A3FA-1D6B-4887-880E-0AC4577FE95C}" dt="2017-11-01T15:35:10.410" v="12243" actId="20577"/>
        <pc:sldMkLst>
          <pc:docMk/>
          <pc:sldMk cId="3407943637" sldId="327"/>
        </pc:sldMkLst>
        <pc:spChg chg="mod">
          <ac:chgData name="Tom Clark" userId="907ed3845ad28665" providerId="LiveId" clId="{0DC5A3FA-1D6B-4887-880E-0AC4577FE95C}" dt="2017-11-01T15:34:05.810" v="12221" actId="255"/>
          <ac:spMkLst>
            <pc:docMk/>
            <pc:sldMk cId="3407943637" sldId="327"/>
            <ac:spMk id="2" creationId="{00000000-0000-0000-0000-000000000000}"/>
          </ac:spMkLst>
        </pc:spChg>
        <pc:spChg chg="mod">
          <ac:chgData name="Tom Clark" userId="907ed3845ad28665" providerId="LiveId" clId="{0DC5A3FA-1D6B-4887-880E-0AC4577FE95C}" dt="2017-11-01T15:35:10.410" v="12243" actId="20577"/>
          <ac:spMkLst>
            <pc:docMk/>
            <pc:sldMk cId="3407943637" sldId="327"/>
            <ac:spMk id="3" creationId="{00000000-0000-0000-0000-000000000000}"/>
          </ac:spMkLst>
        </pc:spChg>
      </pc:sldChg>
      <pc:sldChg chg="add del">
        <pc:chgData name="Tom Clark" userId="907ed3845ad28665" providerId="LiveId" clId="{0DC5A3FA-1D6B-4887-880E-0AC4577FE95C}" dt="2017-11-01T14:18:40.618" v="9326" actId="947"/>
        <pc:sldMkLst>
          <pc:docMk/>
          <pc:sldMk cId="2634277701" sldId="328"/>
        </pc:sldMkLst>
      </pc:sldChg>
      <pc:sldChg chg="addSp modSp add">
        <pc:chgData name="Tom Clark" userId="907ed3845ad28665" providerId="LiveId" clId="{0DC5A3FA-1D6B-4887-880E-0AC4577FE95C}" dt="2017-11-01T15:48:30.740" v="12381" actId="1076"/>
        <pc:sldMkLst>
          <pc:docMk/>
          <pc:sldMk cId="3103637000" sldId="328"/>
        </pc:sldMkLst>
        <pc:spChg chg="mod">
          <ac:chgData name="Tom Clark" userId="907ed3845ad28665" providerId="LiveId" clId="{0DC5A3FA-1D6B-4887-880E-0AC4577FE95C}" dt="2017-11-01T15:48:08.024" v="12379" actId="255"/>
          <ac:spMkLst>
            <pc:docMk/>
            <pc:sldMk cId="3103637000" sldId="328"/>
            <ac:spMk id="2" creationId="{00000000-0000-0000-0000-000000000000}"/>
          </ac:spMkLst>
        </pc:spChg>
        <pc:spChg chg="mod">
          <ac:chgData name="Tom Clark" userId="907ed3845ad28665" providerId="LiveId" clId="{0DC5A3FA-1D6B-4887-880E-0AC4577FE95C}" dt="2017-11-01T15:48:22.404" v="12380" actId="255"/>
          <ac:spMkLst>
            <pc:docMk/>
            <pc:sldMk cId="3103637000" sldId="328"/>
            <ac:spMk id="3" creationId="{00000000-0000-0000-0000-000000000000}"/>
          </ac:spMkLst>
        </pc:spChg>
        <pc:picChg chg="add mod">
          <ac:chgData name="Tom Clark" userId="907ed3845ad28665" providerId="LiveId" clId="{0DC5A3FA-1D6B-4887-880E-0AC4577FE95C}" dt="2017-11-01T15:48:30.740" v="12381" actId="1076"/>
          <ac:picMkLst>
            <pc:docMk/>
            <pc:sldMk cId="3103637000" sldId="328"/>
            <ac:picMk id="2050" creationId="{26D60548-FF38-476D-8B6A-F599B731C230}"/>
          </ac:picMkLst>
        </pc:picChg>
      </pc:sldChg>
      <pc:sldChg chg="delSp modSp add modNotesTx">
        <pc:chgData name="Tom Clark" userId="907ed3845ad28665" providerId="LiveId" clId="{0DC5A3FA-1D6B-4887-880E-0AC4577FE95C}" dt="2017-11-01T19:26:22.223" v="13623" actId="255"/>
        <pc:sldMkLst>
          <pc:docMk/>
          <pc:sldMk cId="4287059223" sldId="329"/>
        </pc:sldMkLst>
        <pc:spChg chg="mod">
          <ac:chgData name="Tom Clark" userId="907ed3845ad28665" providerId="LiveId" clId="{0DC5A3FA-1D6B-4887-880E-0AC4577FE95C}" dt="2017-11-01T15:53:25.448" v="12436" actId="255"/>
          <ac:spMkLst>
            <pc:docMk/>
            <pc:sldMk cId="4287059223" sldId="329"/>
            <ac:spMk id="2" creationId="{00000000-0000-0000-0000-000000000000}"/>
          </ac:spMkLst>
        </pc:spChg>
        <pc:spChg chg="mod">
          <ac:chgData name="Tom Clark" userId="907ed3845ad28665" providerId="LiveId" clId="{0DC5A3FA-1D6B-4887-880E-0AC4577FE95C}" dt="2017-11-01T19:26:22.223" v="13623" actId="255"/>
          <ac:spMkLst>
            <pc:docMk/>
            <pc:sldMk cId="4287059223" sldId="329"/>
            <ac:spMk id="3" creationId="{00000000-0000-0000-0000-000000000000}"/>
          </ac:spMkLst>
        </pc:spChg>
        <pc:picChg chg="del">
          <ac:chgData name="Tom Clark" userId="907ed3845ad28665" providerId="LiveId" clId="{0DC5A3FA-1D6B-4887-880E-0AC4577FE95C}" dt="2017-11-01T14:27:37.537" v="9663" actId="478"/>
          <ac:picMkLst>
            <pc:docMk/>
            <pc:sldMk cId="4287059223" sldId="329"/>
            <ac:picMk id="2050" creationId="{26D60548-FF38-476D-8B6A-F599B731C230}"/>
          </ac:picMkLst>
        </pc:picChg>
      </pc:sldChg>
      <pc:sldChg chg="modSp add modNotesTx">
        <pc:chgData name="Tom Clark" userId="907ed3845ad28665" providerId="LiveId" clId="{0DC5A3FA-1D6B-4887-880E-0AC4577FE95C}" dt="2017-11-01T19:26:59.274" v="13641" actId="20577"/>
        <pc:sldMkLst>
          <pc:docMk/>
          <pc:sldMk cId="2939031345" sldId="330"/>
        </pc:sldMkLst>
        <pc:spChg chg="mod">
          <ac:chgData name="Tom Clark" userId="907ed3845ad28665" providerId="LiveId" clId="{0DC5A3FA-1D6B-4887-880E-0AC4577FE95C}" dt="2017-11-01T16:03:27.148" v="12642" actId="1076"/>
          <ac:spMkLst>
            <pc:docMk/>
            <pc:sldMk cId="2939031345" sldId="330"/>
            <ac:spMk id="2" creationId="{00000000-0000-0000-0000-000000000000}"/>
          </ac:spMkLst>
        </pc:spChg>
        <pc:spChg chg="mod">
          <ac:chgData name="Tom Clark" userId="907ed3845ad28665" providerId="LiveId" clId="{0DC5A3FA-1D6B-4887-880E-0AC4577FE95C}" dt="2017-11-01T19:26:59.274" v="13641" actId="20577"/>
          <ac:spMkLst>
            <pc:docMk/>
            <pc:sldMk cId="2939031345" sldId="330"/>
            <ac:spMk id="3" creationId="{00000000-0000-0000-0000-000000000000}"/>
          </ac:spMkLst>
        </pc:spChg>
      </pc:sldChg>
      <pc:sldChg chg="modSp add">
        <pc:chgData name="Tom Clark" userId="907ed3845ad28665" providerId="LiveId" clId="{0DC5A3FA-1D6B-4887-880E-0AC4577FE95C}" dt="2017-11-01T16:01:00.078" v="12641" actId="1076"/>
        <pc:sldMkLst>
          <pc:docMk/>
          <pc:sldMk cId="3931492063" sldId="331"/>
        </pc:sldMkLst>
        <pc:spChg chg="mod">
          <ac:chgData name="Tom Clark" userId="907ed3845ad28665" providerId="LiveId" clId="{0DC5A3FA-1D6B-4887-880E-0AC4577FE95C}" dt="2017-11-01T15:59:36.269" v="12580" actId="20577"/>
          <ac:spMkLst>
            <pc:docMk/>
            <pc:sldMk cId="3931492063" sldId="331"/>
            <ac:spMk id="2" creationId="{00000000-0000-0000-0000-000000000000}"/>
          </ac:spMkLst>
        </pc:spChg>
        <pc:spChg chg="mod">
          <ac:chgData name="Tom Clark" userId="907ed3845ad28665" providerId="LiveId" clId="{0DC5A3FA-1D6B-4887-880E-0AC4577FE95C}" dt="2017-11-01T16:01:00.078" v="12641" actId="1076"/>
          <ac:spMkLst>
            <pc:docMk/>
            <pc:sldMk cId="3931492063" sldId="331"/>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lvl1pPr algn="l" defTabSz="933450">
              <a:defRPr sz="1200">
                <a:solidFill>
                  <a:schemeClr val="tx1"/>
                </a:solidFill>
                <a:latin typeface="Book Antiqua" pitchFamily="18" charset="0"/>
              </a:defRPr>
            </a:lvl1pPr>
          </a:lstStyle>
          <a:p>
            <a:endParaRPr lang="en-US"/>
          </a:p>
        </p:txBody>
      </p:sp>
      <p:sp>
        <p:nvSpPr>
          <p:cNvPr id="98307" name="Rectangle 3"/>
          <p:cNvSpPr>
            <a:spLocks noGrp="1" noChangeArrowheads="1"/>
          </p:cNvSpPr>
          <p:nvPr>
            <p:ph type="dt" sz="quarter" idx="1"/>
          </p:nvPr>
        </p:nvSpPr>
        <p:spPr bwMode="auto">
          <a:xfrm>
            <a:off x="3978275" y="0"/>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lvl1pPr algn="r" defTabSz="933450">
              <a:defRPr sz="1200">
                <a:solidFill>
                  <a:schemeClr val="tx1"/>
                </a:solidFill>
                <a:latin typeface="Book Antiqua" pitchFamily="18" charset="0"/>
              </a:defRPr>
            </a:lvl1pPr>
          </a:lstStyle>
          <a:p>
            <a:endParaRPr lang="en-US"/>
          </a:p>
        </p:txBody>
      </p:sp>
      <p:sp>
        <p:nvSpPr>
          <p:cNvPr id="98308" name="Rectangle 4"/>
          <p:cNvSpPr>
            <a:spLocks noGrp="1" noChangeArrowheads="1"/>
          </p:cNvSpPr>
          <p:nvPr>
            <p:ph type="ftr" sz="quarter" idx="2"/>
          </p:nvPr>
        </p:nvSpPr>
        <p:spPr bwMode="auto">
          <a:xfrm>
            <a:off x="0" y="8842375"/>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b" anchorCtr="0" compatLnSpc="1">
            <a:prstTxWarp prst="textNoShape">
              <a:avLst/>
            </a:prstTxWarp>
          </a:bodyPr>
          <a:lstStyle>
            <a:lvl1pPr algn="l" defTabSz="933450">
              <a:defRPr sz="1200">
                <a:solidFill>
                  <a:schemeClr val="tx1"/>
                </a:solidFill>
                <a:latin typeface="Book Antiqua" pitchFamily="18" charset="0"/>
              </a:defRPr>
            </a:lvl1pPr>
          </a:lstStyle>
          <a:p>
            <a:endParaRPr lang="en-US"/>
          </a:p>
        </p:txBody>
      </p:sp>
      <p:sp>
        <p:nvSpPr>
          <p:cNvPr id="98309" name="Rectangle 5"/>
          <p:cNvSpPr>
            <a:spLocks noGrp="1" noChangeArrowheads="1"/>
          </p:cNvSpPr>
          <p:nvPr>
            <p:ph type="sldNum" sz="quarter" idx="3"/>
          </p:nvPr>
        </p:nvSpPr>
        <p:spPr bwMode="auto">
          <a:xfrm>
            <a:off x="3978275" y="8842375"/>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b" anchorCtr="0" compatLnSpc="1">
            <a:prstTxWarp prst="textNoShape">
              <a:avLst/>
            </a:prstTxWarp>
          </a:bodyPr>
          <a:lstStyle>
            <a:lvl1pPr algn="r" defTabSz="933450">
              <a:defRPr sz="1200">
                <a:solidFill>
                  <a:schemeClr val="tx1"/>
                </a:solidFill>
                <a:latin typeface="Book Antiqua" pitchFamily="18" charset="0"/>
              </a:defRPr>
            </a:lvl1pPr>
          </a:lstStyle>
          <a:p>
            <a:fld id="{7E843451-6923-4B8D-B9EB-9886CD9704A2}" type="slidenum">
              <a:rPr lang="en-US"/>
              <a:pPr/>
              <a:t>‹#›</a:t>
            </a:fld>
            <a:endParaRPr lang="en-US"/>
          </a:p>
        </p:txBody>
      </p:sp>
    </p:spTree>
    <p:extLst>
      <p:ext uri="{BB962C8B-B14F-4D97-AF65-F5344CB8AC3E}">
        <p14:creationId xmlns:p14="http://schemas.microsoft.com/office/powerpoint/2010/main" val="33390988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lvl1pPr algn="l" defTabSz="933450">
              <a:defRPr sz="1200">
                <a:solidFill>
                  <a:schemeClr val="tx1"/>
                </a:solidFill>
                <a:latin typeface="Book Antiqua" pitchFamily="18" charset="0"/>
              </a:defRPr>
            </a:lvl1pPr>
          </a:lstStyle>
          <a:p>
            <a:endParaRPr lang="en-US"/>
          </a:p>
        </p:txBody>
      </p:sp>
      <p:sp>
        <p:nvSpPr>
          <p:cNvPr id="3075" name="Rectangle 3"/>
          <p:cNvSpPr>
            <a:spLocks noGrp="1" noChangeArrowheads="1"/>
          </p:cNvSpPr>
          <p:nvPr>
            <p:ph type="dt" idx="1"/>
          </p:nvPr>
        </p:nvSpPr>
        <p:spPr bwMode="auto">
          <a:xfrm>
            <a:off x="3978275" y="0"/>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lvl1pPr algn="r" defTabSz="933450">
              <a:defRPr sz="1200">
                <a:solidFill>
                  <a:schemeClr val="tx1"/>
                </a:solidFill>
                <a:latin typeface="Book Antiqua" pitchFamily="18" charset="0"/>
              </a:defRPr>
            </a:lvl1pPr>
          </a:lstStyle>
          <a:p>
            <a:endParaRPr lang="en-US"/>
          </a:p>
        </p:txBody>
      </p:sp>
      <p:sp>
        <p:nvSpPr>
          <p:cNvPr id="3076"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701675" y="4421188"/>
            <a:ext cx="5619750" cy="4189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842375"/>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b" anchorCtr="0" compatLnSpc="1">
            <a:prstTxWarp prst="textNoShape">
              <a:avLst/>
            </a:prstTxWarp>
          </a:bodyPr>
          <a:lstStyle>
            <a:lvl1pPr algn="l" defTabSz="933450">
              <a:defRPr sz="1200">
                <a:solidFill>
                  <a:schemeClr val="tx1"/>
                </a:solidFill>
                <a:latin typeface="Book Antiqua" pitchFamily="18" charset="0"/>
              </a:defRPr>
            </a:lvl1pPr>
          </a:lstStyle>
          <a:p>
            <a:endParaRPr lang="en-US"/>
          </a:p>
        </p:txBody>
      </p:sp>
      <p:sp>
        <p:nvSpPr>
          <p:cNvPr id="3079" name="Rectangle 7"/>
          <p:cNvSpPr>
            <a:spLocks noGrp="1" noChangeArrowheads="1"/>
          </p:cNvSpPr>
          <p:nvPr>
            <p:ph type="sldNum" sz="quarter" idx="5"/>
          </p:nvPr>
        </p:nvSpPr>
        <p:spPr bwMode="auto">
          <a:xfrm>
            <a:off x="3978275" y="8842375"/>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b" anchorCtr="0" compatLnSpc="1">
            <a:prstTxWarp prst="textNoShape">
              <a:avLst/>
            </a:prstTxWarp>
          </a:bodyPr>
          <a:lstStyle>
            <a:lvl1pPr algn="r" defTabSz="933450">
              <a:defRPr sz="1200">
                <a:solidFill>
                  <a:schemeClr val="tx1"/>
                </a:solidFill>
                <a:latin typeface="Book Antiqua" pitchFamily="18" charset="0"/>
              </a:defRPr>
            </a:lvl1pPr>
          </a:lstStyle>
          <a:p>
            <a:fld id="{C61C765D-9207-4B9C-9BB4-D49B20CBF441}" type="slidenum">
              <a:rPr lang="en-US"/>
              <a:pPr/>
              <a:t>‹#›</a:t>
            </a:fld>
            <a:endParaRPr lang="en-US"/>
          </a:p>
        </p:txBody>
      </p:sp>
    </p:spTree>
    <p:extLst>
      <p:ext uri="{BB962C8B-B14F-4D97-AF65-F5344CB8AC3E}">
        <p14:creationId xmlns:p14="http://schemas.microsoft.com/office/powerpoint/2010/main" val="82925980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Book Antiqua" pitchFamily="18" charset="0"/>
        <a:ea typeface="+mn-ea"/>
        <a:cs typeface="+mn-cs"/>
      </a:defRPr>
    </a:lvl1pPr>
    <a:lvl2pPr marL="457200" algn="l" rtl="0" fontAlgn="base">
      <a:spcBef>
        <a:spcPct val="30000"/>
      </a:spcBef>
      <a:spcAft>
        <a:spcPct val="0"/>
      </a:spcAft>
      <a:defRPr sz="1200" kern="1200">
        <a:solidFill>
          <a:schemeClr val="tx1"/>
        </a:solidFill>
        <a:latin typeface="Book Antiqua" pitchFamily="18" charset="0"/>
        <a:ea typeface="+mn-ea"/>
        <a:cs typeface="+mn-cs"/>
      </a:defRPr>
    </a:lvl2pPr>
    <a:lvl3pPr marL="914400" algn="l" rtl="0" fontAlgn="base">
      <a:spcBef>
        <a:spcPct val="30000"/>
      </a:spcBef>
      <a:spcAft>
        <a:spcPct val="0"/>
      </a:spcAft>
      <a:defRPr sz="1200" kern="1200">
        <a:solidFill>
          <a:schemeClr val="tx1"/>
        </a:solidFill>
        <a:latin typeface="Book Antiqua" pitchFamily="18" charset="0"/>
        <a:ea typeface="+mn-ea"/>
        <a:cs typeface="+mn-cs"/>
      </a:defRPr>
    </a:lvl3pPr>
    <a:lvl4pPr marL="1371600" algn="l" rtl="0" fontAlgn="base">
      <a:spcBef>
        <a:spcPct val="30000"/>
      </a:spcBef>
      <a:spcAft>
        <a:spcPct val="0"/>
      </a:spcAft>
      <a:defRPr sz="1200" kern="1200">
        <a:solidFill>
          <a:schemeClr val="tx1"/>
        </a:solidFill>
        <a:latin typeface="Book Antiqua" pitchFamily="18" charset="0"/>
        <a:ea typeface="+mn-ea"/>
        <a:cs typeface="+mn-cs"/>
      </a:defRPr>
    </a:lvl4pPr>
    <a:lvl5pPr marL="1828800" algn="l" rtl="0" fontAlgn="base">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19DF70-7AC7-4BEC-A1CB-DD36EE6E928C}" type="slidenum">
              <a:rPr lang="en-US"/>
              <a:pPr/>
              <a:t>1</a:t>
            </a:fld>
            <a:endParaRPr lang="en-US"/>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en-US"/>
          </a:p>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23E5A3-3423-41A4-8788-333F9B44423B}" type="slidenum">
              <a:rPr lang="en-US"/>
              <a:pPr/>
              <a:t>11</a:t>
            </a:fld>
            <a:endParaRPr lang="en-US"/>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r>
              <a:rPr lang="en-US" dirty="0"/>
              <a:t>Note that we’re engaged in explaining behavior here. It’s unfair to suppose the explanation might be </a:t>
            </a:r>
            <a:r>
              <a:rPr lang="en-US" dirty="0" err="1"/>
              <a:t>superceded</a:t>
            </a:r>
            <a:r>
              <a:rPr lang="en-US" dirty="0"/>
              <a:t> by the contra-causal assumption.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Moving into ethics here</a:t>
            </a:r>
          </a:p>
        </p:txBody>
      </p:sp>
      <p:sp>
        <p:nvSpPr>
          <p:cNvPr id="4" name="Slide Number Placeholder 3"/>
          <p:cNvSpPr>
            <a:spLocks noGrp="1"/>
          </p:cNvSpPr>
          <p:nvPr>
            <p:ph type="sldNum" sz="quarter" idx="10"/>
          </p:nvPr>
        </p:nvSpPr>
        <p:spPr/>
        <p:txBody>
          <a:bodyPr/>
          <a:lstStyle/>
          <a:p>
            <a:fld id="{C61C765D-9207-4B9C-9BB4-D49B20CBF441}" type="slidenum">
              <a:rPr lang="en-US" smtClean="0"/>
              <a:pPr/>
              <a:t>12</a:t>
            </a:fld>
            <a:endParaRPr lang="en-US"/>
          </a:p>
        </p:txBody>
      </p:sp>
    </p:spTree>
    <p:extLst>
      <p:ext uri="{BB962C8B-B14F-4D97-AF65-F5344CB8AC3E}">
        <p14:creationId xmlns:p14="http://schemas.microsoft.com/office/powerpoint/2010/main" val="34346122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Putting the person in the historical and situational context</a:t>
            </a:r>
          </a:p>
          <a:p>
            <a:endParaRPr lang="en-US" dirty="0"/>
          </a:p>
          <a:p>
            <a:r>
              <a:rPr lang="en-US" dirty="0"/>
              <a:t>Note study of those who heard causal story gave reduced sentences </a:t>
            </a:r>
          </a:p>
        </p:txBody>
      </p:sp>
      <p:sp>
        <p:nvSpPr>
          <p:cNvPr id="4" name="Slide Number Placeholder 3"/>
          <p:cNvSpPr>
            <a:spLocks noGrp="1"/>
          </p:cNvSpPr>
          <p:nvPr>
            <p:ph type="sldNum" sz="quarter" idx="10"/>
          </p:nvPr>
        </p:nvSpPr>
        <p:spPr/>
        <p:txBody>
          <a:bodyPr/>
          <a:lstStyle/>
          <a:p>
            <a:fld id="{C61C765D-9207-4B9C-9BB4-D49B20CBF441}" type="slidenum">
              <a:rPr lang="en-US" smtClean="0"/>
              <a:pPr/>
              <a:t>13</a:t>
            </a:fld>
            <a:endParaRPr lang="en-US"/>
          </a:p>
        </p:txBody>
      </p:sp>
    </p:spTree>
    <p:extLst>
      <p:ext uri="{BB962C8B-B14F-4D97-AF65-F5344CB8AC3E}">
        <p14:creationId xmlns:p14="http://schemas.microsoft.com/office/powerpoint/2010/main" val="20205709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Putting the person in the historical and situational context</a:t>
            </a:r>
          </a:p>
          <a:p>
            <a:endParaRPr lang="en-US" dirty="0"/>
          </a:p>
          <a:p>
            <a:r>
              <a:rPr lang="en-US" dirty="0"/>
              <a:t>Note study of those who heard causal story gave reduced sentences </a:t>
            </a:r>
          </a:p>
        </p:txBody>
      </p:sp>
      <p:sp>
        <p:nvSpPr>
          <p:cNvPr id="4" name="Slide Number Placeholder 3"/>
          <p:cNvSpPr>
            <a:spLocks noGrp="1"/>
          </p:cNvSpPr>
          <p:nvPr>
            <p:ph type="sldNum" sz="quarter" idx="10"/>
          </p:nvPr>
        </p:nvSpPr>
        <p:spPr/>
        <p:txBody>
          <a:bodyPr/>
          <a:lstStyle/>
          <a:p>
            <a:fld id="{C61C765D-9207-4B9C-9BB4-D49B20CBF441}" type="slidenum">
              <a:rPr lang="en-US" smtClean="0"/>
              <a:pPr/>
              <a:t>14</a:t>
            </a:fld>
            <a:endParaRPr lang="en-US"/>
          </a:p>
        </p:txBody>
      </p:sp>
    </p:spTree>
    <p:extLst>
      <p:ext uri="{BB962C8B-B14F-4D97-AF65-F5344CB8AC3E}">
        <p14:creationId xmlns:p14="http://schemas.microsoft.com/office/powerpoint/2010/main" val="37100445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the touching scene in Spielberg’s film AI in which they bring his mother back to life for one day.</a:t>
            </a:r>
            <a:r>
              <a:rPr lang="en-US" baseline="0" dirty="0"/>
              <a:t> She has no idea she’s been dead, simply takes up where she left off.</a:t>
            </a:r>
            <a:endParaRPr lang="en-US" dirty="0"/>
          </a:p>
        </p:txBody>
      </p:sp>
      <p:sp>
        <p:nvSpPr>
          <p:cNvPr id="4" name="Slide Number Placeholder 3"/>
          <p:cNvSpPr>
            <a:spLocks noGrp="1"/>
          </p:cNvSpPr>
          <p:nvPr>
            <p:ph type="sldNum" sz="quarter" idx="10"/>
          </p:nvPr>
        </p:nvSpPr>
        <p:spPr/>
        <p:txBody>
          <a:bodyPr/>
          <a:lstStyle/>
          <a:p>
            <a:fld id="{C61C765D-9207-4B9C-9BB4-D49B20CBF441}" type="slidenum">
              <a:rPr lang="en-US" smtClean="0"/>
              <a:pPr/>
              <a:t>15</a:t>
            </a:fld>
            <a:endParaRPr lang="en-US"/>
          </a:p>
        </p:txBody>
      </p:sp>
    </p:spTree>
    <p:extLst>
      <p:ext uri="{BB962C8B-B14F-4D97-AF65-F5344CB8AC3E}">
        <p14:creationId xmlns:p14="http://schemas.microsoft.com/office/powerpoint/2010/main" val="24190270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the touching scene in Spielberg’s film AI in which they bring his mother back to life for one day.</a:t>
            </a:r>
            <a:r>
              <a:rPr lang="en-US" baseline="0" dirty="0"/>
              <a:t> She has no idea she’s been dead, simply takes up where she left off.</a:t>
            </a:r>
            <a:endParaRPr lang="en-US" dirty="0"/>
          </a:p>
        </p:txBody>
      </p:sp>
      <p:sp>
        <p:nvSpPr>
          <p:cNvPr id="4" name="Slide Number Placeholder 3"/>
          <p:cNvSpPr>
            <a:spLocks noGrp="1"/>
          </p:cNvSpPr>
          <p:nvPr>
            <p:ph type="sldNum" sz="quarter" idx="10"/>
          </p:nvPr>
        </p:nvSpPr>
        <p:spPr/>
        <p:txBody>
          <a:bodyPr/>
          <a:lstStyle/>
          <a:p>
            <a:fld id="{C61C765D-9207-4B9C-9BB4-D49B20CBF441}" type="slidenum">
              <a:rPr lang="en-US" smtClean="0"/>
              <a:pPr/>
              <a:t>16</a:t>
            </a:fld>
            <a:endParaRPr lang="en-US"/>
          </a:p>
        </p:txBody>
      </p:sp>
    </p:spTree>
    <p:extLst>
      <p:ext uri="{BB962C8B-B14F-4D97-AF65-F5344CB8AC3E}">
        <p14:creationId xmlns:p14="http://schemas.microsoft.com/office/powerpoint/2010/main" val="18390938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1C765D-9207-4B9C-9BB4-D49B20CBF441}" type="slidenum">
              <a:rPr lang="en-US" smtClean="0"/>
              <a:pPr/>
              <a:t>17</a:t>
            </a:fld>
            <a:endParaRPr lang="en-US"/>
          </a:p>
        </p:txBody>
      </p:sp>
    </p:spTree>
    <p:extLst>
      <p:ext uri="{BB962C8B-B14F-4D97-AF65-F5344CB8AC3E}">
        <p14:creationId xmlns:p14="http://schemas.microsoft.com/office/powerpoint/2010/main" val="38723578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1C765D-9207-4B9C-9BB4-D49B20CBF441}" type="slidenum">
              <a:rPr lang="en-US" smtClean="0"/>
              <a:pPr/>
              <a:t>18</a:t>
            </a:fld>
            <a:endParaRPr lang="en-US"/>
          </a:p>
        </p:txBody>
      </p:sp>
    </p:spTree>
    <p:extLst>
      <p:ext uri="{BB962C8B-B14F-4D97-AF65-F5344CB8AC3E}">
        <p14:creationId xmlns:p14="http://schemas.microsoft.com/office/powerpoint/2010/main" val="28564289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7BFBC6-915F-487F-BE14-502BB7FFA7BE}" type="slidenum">
              <a:rPr lang="en-US"/>
              <a:pPr/>
              <a:t>19</a:t>
            </a:fld>
            <a:endParaRPr lang="en-US"/>
          </a:p>
        </p:txBody>
      </p:sp>
      <p:sp>
        <p:nvSpPr>
          <p:cNvPr id="155650" name="Rectangle 2"/>
          <p:cNvSpPr>
            <a:spLocks noGrp="1" noRot="1" noChangeAspect="1" noChangeArrowheads="1" noTextEdit="1"/>
          </p:cNvSpPr>
          <p:nvPr>
            <p:ph type="sldImg"/>
          </p:nvPr>
        </p:nvSpPr>
        <p:spPr>
          <a:ln/>
        </p:spPr>
      </p:sp>
      <p:sp>
        <p:nvSpPr>
          <p:cNvPr id="155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9EA127-CBB7-4BAB-A2E1-04ACDA40A5A0}" type="slidenum">
              <a:rPr lang="en-US"/>
              <a:pPr/>
              <a:t>2</a:t>
            </a:fld>
            <a:endParaRPr lang="en-U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r>
              <a:rPr lang="en-US" dirty="0"/>
              <a:t>Want to release your inner determinist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want to release your inner determinist, but here are some up front advisories…</a:t>
            </a:r>
          </a:p>
        </p:txBody>
      </p:sp>
      <p:sp>
        <p:nvSpPr>
          <p:cNvPr id="4" name="Slide Number Placeholder 3"/>
          <p:cNvSpPr>
            <a:spLocks noGrp="1"/>
          </p:cNvSpPr>
          <p:nvPr>
            <p:ph type="sldNum" sz="quarter" idx="10"/>
          </p:nvPr>
        </p:nvSpPr>
        <p:spPr/>
        <p:txBody>
          <a:bodyPr/>
          <a:lstStyle/>
          <a:p>
            <a:fld id="{C61C765D-9207-4B9C-9BB4-D49B20CBF441}" type="slidenum">
              <a:rPr lang="en-US" smtClean="0"/>
              <a:pPr/>
              <a:t>3</a:t>
            </a:fld>
            <a:endParaRPr lang="en-US"/>
          </a:p>
        </p:txBody>
      </p:sp>
    </p:spTree>
    <p:extLst>
      <p:ext uri="{BB962C8B-B14F-4D97-AF65-F5344CB8AC3E}">
        <p14:creationId xmlns:p14="http://schemas.microsoft.com/office/powerpoint/2010/main" val="2629976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284B21-2C70-42CD-BA6C-EADD6B945894}" type="slidenum">
              <a:rPr lang="en-US"/>
              <a:pPr/>
              <a:t>4</a:t>
            </a:fld>
            <a:endParaRPr lang="en-US"/>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en-US"/>
          </a:p>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2DCEDD-9478-4498-B0E8-B0E22F9E76EF}" type="slidenum">
              <a:rPr lang="en-US"/>
              <a:pPr/>
              <a:t>5</a:t>
            </a:fld>
            <a:endParaRPr lang="en-US"/>
          </a:p>
        </p:txBody>
      </p:sp>
      <p:sp>
        <p:nvSpPr>
          <p:cNvPr id="161794" name="Rectangle 2"/>
          <p:cNvSpPr>
            <a:spLocks noGrp="1" noRot="1" noChangeAspect="1" noChangeArrowheads="1" noTextEdit="1"/>
          </p:cNvSpPr>
          <p:nvPr>
            <p:ph type="sldImg"/>
          </p:nvPr>
        </p:nvSpPr>
        <p:spPr>
          <a:ln/>
        </p:spPr>
      </p:sp>
      <p:sp>
        <p:nvSpPr>
          <p:cNvPr id="161795" name="Rectangle 3"/>
          <p:cNvSpPr>
            <a:spLocks noGrp="1" noChangeArrowheads="1"/>
          </p:cNvSpPr>
          <p:nvPr>
            <p:ph type="body" idx="1"/>
          </p:nvPr>
        </p:nvSpPr>
        <p:spPr/>
        <p:txBody>
          <a:bodyPr/>
          <a:lstStyle/>
          <a:p>
            <a:endParaRPr lang="en-US"/>
          </a:p>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48AD2C-C4EF-4B6D-A092-154026B604B7}" type="slidenum">
              <a:rPr lang="en-US"/>
              <a:pPr/>
              <a:t>6</a:t>
            </a:fld>
            <a:endParaRPr lang="en-US"/>
          </a:p>
        </p:txBody>
      </p:sp>
      <p:sp>
        <p:nvSpPr>
          <p:cNvPr id="171010" name="Rectangle 2"/>
          <p:cNvSpPr>
            <a:spLocks noGrp="1" noRot="1" noChangeAspect="1" noChangeArrowheads="1" noTextEdit="1"/>
          </p:cNvSpPr>
          <p:nvPr>
            <p:ph type="sldImg"/>
          </p:nvPr>
        </p:nvSpPr>
        <p:spPr>
          <a:ln/>
        </p:spPr>
      </p:sp>
      <p:sp>
        <p:nvSpPr>
          <p:cNvPr id="171011" name="Rectangle 3"/>
          <p:cNvSpPr>
            <a:spLocks noGrp="1" noChangeArrowheads="1"/>
          </p:cNvSpPr>
          <p:nvPr>
            <p:ph type="body" idx="1"/>
          </p:nvPr>
        </p:nvSpPr>
        <p:spPr/>
        <p:txBody>
          <a:bodyPr/>
          <a:lstStyle/>
          <a:p>
            <a:r>
              <a:rPr lang="en-US" dirty="0"/>
              <a:t>Laplace’s Demon</a:t>
            </a:r>
          </a:p>
          <a:p>
            <a:endParaRPr lang="en-US" dirty="0"/>
          </a:p>
          <a:p>
            <a:r>
              <a:rPr lang="en-US" sz="1200" b="0" i="0" kern="1200" dirty="0">
                <a:solidFill>
                  <a:schemeClr val="tx1"/>
                </a:solidFill>
                <a:effectLst/>
                <a:latin typeface="Book Antiqua" pitchFamily="18" charset="0"/>
                <a:ea typeface="+mn-ea"/>
                <a:cs typeface="+mn-cs"/>
              </a:rPr>
              <a:t>Schrodinger’s equation (wave function) evolves deterministically. </a:t>
            </a:r>
            <a:r>
              <a:rPr lang="en-US" dirty="0"/>
              <a:t>“</a:t>
            </a:r>
            <a:r>
              <a:rPr lang="en-US" sz="1200" b="0" i="0" kern="1200" dirty="0">
                <a:solidFill>
                  <a:schemeClr val="tx1"/>
                </a:solidFill>
                <a:effectLst/>
                <a:latin typeface="Book Antiqua" pitchFamily="18" charset="0"/>
                <a:ea typeface="+mn-ea"/>
                <a:cs typeface="+mn-cs"/>
              </a:rPr>
              <a:t>But when we make an observation, we are unable to deterministically predict what its outcome will be.” SC  So probabilistic relations seem part of nature: ““the probability of an outcome is the modulus squared of the quantum amplitude,” </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5EF779-0298-428F-A8A6-6FCDD32A817C}" type="slidenum">
              <a:rPr lang="en-US"/>
              <a:pPr/>
              <a:t>7</a:t>
            </a:fld>
            <a:endParaRPr lang="en-US"/>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p:txBody>
          <a:bodyPr/>
          <a:lstStyle/>
          <a:p>
            <a:r>
              <a:rPr lang="en-US" dirty="0"/>
              <a:t>Likely that evolution worked to weed out indeterminism since need reliable systems to survive. Need research to see what, if any, truly random influences propagate up into behavior.</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DB558E-878D-4DFD-8ECD-888F88CF9C76}" type="slidenum">
              <a:rPr lang="en-US"/>
              <a:pPr/>
              <a:t>9</a:t>
            </a:fld>
            <a:endParaRPr lang="en-US"/>
          </a:p>
        </p:txBody>
      </p:sp>
      <p:sp>
        <p:nvSpPr>
          <p:cNvPr id="173058" name="Rectangle 2"/>
          <p:cNvSpPr>
            <a:spLocks noGrp="1" noRot="1" noChangeAspect="1" noChangeArrowheads="1" noTextEdit="1"/>
          </p:cNvSpPr>
          <p:nvPr>
            <p:ph type="sldImg"/>
          </p:nvPr>
        </p:nvSpPr>
        <p:spPr>
          <a:ln/>
        </p:spPr>
      </p:sp>
      <p:sp>
        <p:nvSpPr>
          <p:cNvPr id="173059" name="Rectangle 3"/>
          <p:cNvSpPr>
            <a:spLocks noGrp="1" noChangeArrowheads="1"/>
          </p:cNvSpPr>
          <p:nvPr>
            <p:ph type="body" idx="1"/>
          </p:nvPr>
        </p:nvSpPr>
        <p:spPr/>
        <p:txBody>
          <a:bodyPr/>
          <a:lstStyle/>
          <a:p>
            <a:r>
              <a:rPr lang="en-US" dirty="0"/>
              <a:t>Determinism also assumed when we try to predict behavior, control outcomes, understand the past. </a:t>
            </a:r>
          </a:p>
          <a:p>
            <a:endParaRPr lang="en-US" dirty="0"/>
          </a:p>
          <a:p>
            <a:r>
              <a:rPr lang="en-US" dirty="0"/>
              <a:t>Note corrections to Coyne on choices, and to Harris on being puppets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would you want to have wanted otherwise or made a different choice?</a:t>
            </a:r>
          </a:p>
          <a:p>
            <a:pPr lvl="1"/>
            <a:r>
              <a:rPr lang="en-US" sz="2800" dirty="0"/>
              <a:t>Because choice was sub-optimal, given your endorsed values and goals</a:t>
            </a:r>
          </a:p>
          <a:p>
            <a:endParaRPr lang="en-US" dirty="0"/>
          </a:p>
        </p:txBody>
      </p:sp>
      <p:sp>
        <p:nvSpPr>
          <p:cNvPr id="4" name="Slide Number Placeholder 3"/>
          <p:cNvSpPr>
            <a:spLocks noGrp="1"/>
          </p:cNvSpPr>
          <p:nvPr>
            <p:ph type="sldNum" sz="quarter" idx="10"/>
          </p:nvPr>
        </p:nvSpPr>
        <p:spPr/>
        <p:txBody>
          <a:bodyPr/>
          <a:lstStyle/>
          <a:p>
            <a:fld id="{C61C765D-9207-4B9C-9BB4-D49B20CBF441}" type="slidenum">
              <a:rPr lang="en-US" smtClean="0"/>
              <a:pPr/>
              <a:t>10</a:t>
            </a:fld>
            <a:endParaRPr lang="en-US"/>
          </a:p>
        </p:txBody>
      </p:sp>
    </p:spTree>
    <p:extLst>
      <p:ext uri="{BB962C8B-B14F-4D97-AF65-F5344CB8AC3E}">
        <p14:creationId xmlns:p14="http://schemas.microsoft.com/office/powerpoint/2010/main" val="2656431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914400" y="1524000"/>
            <a:ext cx="7623175" cy="1752600"/>
          </a:xfrm>
        </p:spPr>
        <p:txBody>
          <a:bodyPr/>
          <a:lstStyle>
            <a:lvl1pPr>
              <a:defRPr sz="5000"/>
            </a:lvl1pPr>
          </a:lstStyle>
          <a:p>
            <a:pPr lvl="0"/>
            <a:r>
              <a:rPr lang="en-US" altLang="en-US" noProof="0"/>
              <a:t>Click to edit Master title style</a:t>
            </a:r>
          </a:p>
        </p:txBody>
      </p:sp>
      <p:sp>
        <p:nvSpPr>
          <p:cNvPr id="24579"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atin typeface="Garamond" pitchFamily="18" charset="0"/>
              </a:defRPr>
            </a:lvl1pPr>
          </a:lstStyle>
          <a:p>
            <a:pPr lvl="0"/>
            <a:r>
              <a:rPr lang="en-US" altLang="en-US" noProof="0"/>
              <a:t>Click to edit Master subtitle style</a:t>
            </a:r>
          </a:p>
        </p:txBody>
      </p:sp>
      <p:sp>
        <p:nvSpPr>
          <p:cNvPr id="24580" name="Rectangle 4"/>
          <p:cNvSpPr>
            <a:spLocks noGrp="1" noChangeArrowheads="1"/>
          </p:cNvSpPr>
          <p:nvPr>
            <p:ph type="dt" sz="half" idx="2"/>
          </p:nvPr>
        </p:nvSpPr>
        <p:spPr/>
        <p:txBody>
          <a:bodyPr/>
          <a:lstStyle>
            <a:lvl1pPr>
              <a:defRPr/>
            </a:lvl1pPr>
          </a:lstStyle>
          <a:p>
            <a:endParaRPr lang="en-US" altLang="en-US"/>
          </a:p>
        </p:txBody>
      </p:sp>
      <p:sp>
        <p:nvSpPr>
          <p:cNvPr id="24581" name="Rectangle 5"/>
          <p:cNvSpPr>
            <a:spLocks noGrp="1" noChangeArrowheads="1"/>
          </p:cNvSpPr>
          <p:nvPr>
            <p:ph type="ftr" sz="quarter" idx="3"/>
          </p:nvPr>
        </p:nvSpPr>
        <p:spPr>
          <a:xfrm>
            <a:off x="3124200" y="6243638"/>
            <a:ext cx="2895600" cy="457200"/>
          </a:xfrm>
        </p:spPr>
        <p:txBody>
          <a:bodyPr/>
          <a:lstStyle>
            <a:lvl1pPr>
              <a:defRPr/>
            </a:lvl1pPr>
          </a:lstStyle>
          <a:p>
            <a:endParaRPr lang="en-US" altLang="en-US"/>
          </a:p>
        </p:txBody>
      </p:sp>
      <p:sp>
        <p:nvSpPr>
          <p:cNvPr id="24582" name="Rectangle 6"/>
          <p:cNvSpPr>
            <a:spLocks noGrp="1" noChangeArrowheads="1"/>
          </p:cNvSpPr>
          <p:nvPr>
            <p:ph type="sldNum" sz="quarter" idx="4"/>
          </p:nvPr>
        </p:nvSpPr>
        <p:spPr/>
        <p:txBody>
          <a:bodyPr/>
          <a:lstStyle>
            <a:lvl1pPr>
              <a:defRPr/>
            </a:lvl1pPr>
          </a:lstStyle>
          <a:p>
            <a:fld id="{8D511573-DF13-4004-A708-6F8686F575DA}" type="slidenum">
              <a:rPr lang="en-US" altLang="en-US"/>
              <a:pPr/>
              <a:t>‹#›</a:t>
            </a:fld>
            <a:endParaRPr lang="en-US" altLang="en-US"/>
          </a:p>
        </p:txBody>
      </p:sp>
      <p:sp>
        <p:nvSpPr>
          <p:cNvPr id="24584"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fade">
                                      <p:cBhvr>
                                        <p:cTn id="7" dur="2000"/>
                                        <p:tgtEl>
                                          <p:spTgt spid="245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4579">
                                            <p:txEl>
                                              <p:pRg st="0" end="0"/>
                                            </p:txEl>
                                          </p:spTgt>
                                        </p:tgtEl>
                                        <p:attrNameLst>
                                          <p:attrName>style.visibility</p:attrName>
                                        </p:attrNameLst>
                                      </p:cBhvr>
                                      <p:to>
                                        <p:strVal val="visible"/>
                                      </p:to>
                                    </p:set>
                                    <p:animEffect transition="in" filter="wipe(left)">
                                      <p:cBhvr>
                                        <p:cTn id="12" dur="500"/>
                                        <p:tgtEl>
                                          <p:spTgt spid="2457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P spid="24579" grpId="0" build="p">
        <p:tmplLst>
          <p:tmpl lvl="1">
            <p:tnLst>
              <p:par>
                <p:cTn presetID="22" presetClass="entr" presetSubtype="8" fill="hold" nodeType="clickEffect">
                  <p:stCondLst>
                    <p:cond delay="0"/>
                  </p:stCondLst>
                  <p:childTnLst>
                    <p:set>
                      <p:cBhvr>
                        <p:cTn dur="1" fill="hold">
                          <p:stCondLst>
                            <p:cond delay="0"/>
                          </p:stCondLst>
                        </p:cTn>
                        <p:tgtEl>
                          <p:spTgt spid="24579"/>
                        </p:tgtEl>
                        <p:attrNameLst>
                          <p:attrName>style.visibility</p:attrName>
                        </p:attrNameLst>
                      </p:cBhvr>
                      <p:to>
                        <p:strVal val="visible"/>
                      </p:to>
                    </p:set>
                    <p:animEffect transition="in" filter="wipe(left)">
                      <p:cBhvr>
                        <p:cTn dur="500"/>
                        <p:tgtEl>
                          <p:spTgt spid="24579"/>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81D8CD6-269C-4626-820C-D3D6C84FBCBB}" type="slidenum">
              <a:rPr lang="en-US" altLang="en-US"/>
              <a:pPr/>
              <a:t>‹#›</a:t>
            </a:fld>
            <a:endParaRPr lang="en-US" altLang="en-US"/>
          </a:p>
        </p:txBody>
      </p:sp>
    </p:spTree>
    <p:extLst>
      <p:ext uri="{BB962C8B-B14F-4D97-AF65-F5344CB8AC3E}">
        <p14:creationId xmlns:p14="http://schemas.microsoft.com/office/powerpoint/2010/main" val="3612635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8F95B2B-60F2-48D6-B5D3-3C1CD423A592}" type="slidenum">
              <a:rPr lang="en-US" altLang="en-US"/>
              <a:pPr/>
              <a:t>‹#›</a:t>
            </a:fld>
            <a:endParaRPr lang="en-US" altLang="en-US"/>
          </a:p>
        </p:txBody>
      </p:sp>
    </p:spTree>
    <p:extLst>
      <p:ext uri="{BB962C8B-B14F-4D97-AF65-F5344CB8AC3E}">
        <p14:creationId xmlns:p14="http://schemas.microsoft.com/office/powerpoint/2010/main" val="431117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36B183B-4CC2-4983-80AE-D371A223BDF4}" type="slidenum">
              <a:rPr lang="en-US" altLang="en-US"/>
              <a:pPr/>
              <a:t>‹#›</a:t>
            </a:fld>
            <a:endParaRPr lang="en-US" altLang="en-US"/>
          </a:p>
        </p:txBody>
      </p:sp>
    </p:spTree>
    <p:extLst>
      <p:ext uri="{BB962C8B-B14F-4D97-AF65-F5344CB8AC3E}">
        <p14:creationId xmlns:p14="http://schemas.microsoft.com/office/powerpoint/2010/main" val="692982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6E385B2-D757-4483-92A8-911281FDD088}" type="slidenum">
              <a:rPr lang="en-US" altLang="en-US"/>
              <a:pPr/>
              <a:t>‹#›</a:t>
            </a:fld>
            <a:endParaRPr lang="en-US" altLang="en-US"/>
          </a:p>
        </p:txBody>
      </p:sp>
    </p:spTree>
    <p:extLst>
      <p:ext uri="{BB962C8B-B14F-4D97-AF65-F5344CB8AC3E}">
        <p14:creationId xmlns:p14="http://schemas.microsoft.com/office/powerpoint/2010/main" val="96571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0A3B6575-6961-426F-A4AB-1B305B9DCAE0}" type="slidenum">
              <a:rPr lang="en-US" altLang="en-US"/>
              <a:pPr/>
              <a:t>‹#›</a:t>
            </a:fld>
            <a:endParaRPr lang="en-US" altLang="en-US"/>
          </a:p>
        </p:txBody>
      </p:sp>
    </p:spTree>
    <p:extLst>
      <p:ext uri="{BB962C8B-B14F-4D97-AF65-F5344CB8AC3E}">
        <p14:creationId xmlns:p14="http://schemas.microsoft.com/office/powerpoint/2010/main" val="3744221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CF6F1B3D-6395-423D-A931-3F470F78BEC9}" type="slidenum">
              <a:rPr lang="en-US" altLang="en-US"/>
              <a:pPr/>
              <a:t>‹#›</a:t>
            </a:fld>
            <a:endParaRPr lang="en-US" altLang="en-US"/>
          </a:p>
        </p:txBody>
      </p:sp>
    </p:spTree>
    <p:extLst>
      <p:ext uri="{BB962C8B-B14F-4D97-AF65-F5344CB8AC3E}">
        <p14:creationId xmlns:p14="http://schemas.microsoft.com/office/powerpoint/2010/main" val="230762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6F6B7949-12C5-4742-90D1-DCCA100E59ED}" type="slidenum">
              <a:rPr lang="en-US" altLang="en-US"/>
              <a:pPr/>
              <a:t>‹#›</a:t>
            </a:fld>
            <a:endParaRPr lang="en-US" altLang="en-US"/>
          </a:p>
        </p:txBody>
      </p:sp>
    </p:spTree>
    <p:extLst>
      <p:ext uri="{BB962C8B-B14F-4D97-AF65-F5344CB8AC3E}">
        <p14:creationId xmlns:p14="http://schemas.microsoft.com/office/powerpoint/2010/main" val="1831335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871D39B3-EDE7-4552-8CE6-1DD5CE488C9F}" type="slidenum">
              <a:rPr lang="en-US" altLang="en-US"/>
              <a:pPr/>
              <a:t>‹#›</a:t>
            </a:fld>
            <a:endParaRPr lang="en-US" altLang="en-US"/>
          </a:p>
        </p:txBody>
      </p:sp>
    </p:spTree>
    <p:extLst>
      <p:ext uri="{BB962C8B-B14F-4D97-AF65-F5344CB8AC3E}">
        <p14:creationId xmlns:p14="http://schemas.microsoft.com/office/powerpoint/2010/main" val="2733214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8E8F63B4-90CC-4DB0-86E1-9478E66DB9F9}" type="slidenum">
              <a:rPr lang="en-US" altLang="en-US"/>
              <a:pPr/>
              <a:t>‹#›</a:t>
            </a:fld>
            <a:endParaRPr lang="en-US" altLang="en-US"/>
          </a:p>
        </p:txBody>
      </p:sp>
    </p:spTree>
    <p:extLst>
      <p:ext uri="{BB962C8B-B14F-4D97-AF65-F5344CB8AC3E}">
        <p14:creationId xmlns:p14="http://schemas.microsoft.com/office/powerpoint/2010/main" val="3356041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F1A8F08-6B9A-4BAF-8223-D25073498167}" type="slidenum">
              <a:rPr lang="en-US" altLang="en-US"/>
              <a:pPr/>
              <a:t>‹#›</a:t>
            </a:fld>
            <a:endParaRPr lang="en-US" altLang="en-US"/>
          </a:p>
        </p:txBody>
      </p:sp>
    </p:spTree>
    <p:extLst>
      <p:ext uri="{BB962C8B-B14F-4D97-AF65-F5344CB8AC3E}">
        <p14:creationId xmlns:p14="http://schemas.microsoft.com/office/powerpoint/2010/main" val="648023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2300"/>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23555"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3556" name="Rectangle 4"/>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solidFill>
                  <a:schemeClr val="tx1"/>
                </a:solidFill>
              </a:defRPr>
            </a:lvl1pPr>
          </a:lstStyle>
          <a:p>
            <a:endParaRPr lang="en-US" altLang="en-US"/>
          </a:p>
        </p:txBody>
      </p:sp>
      <p:sp>
        <p:nvSpPr>
          <p:cNvPr id="23557"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endParaRPr lang="en-US" altLang="en-US"/>
          </a:p>
        </p:txBody>
      </p:sp>
      <p:sp>
        <p:nvSpPr>
          <p:cNvPr id="23558" name="Rectangle 6"/>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FCB7B224-E086-454C-AA3D-B70A56E545D3}" type="slidenum">
              <a:rPr lang="en-US" altLang="en-US"/>
              <a:pPr/>
              <a:t>‹#›</a:t>
            </a:fld>
            <a:endParaRPr lang="en-US" altLang="en-US"/>
          </a:p>
        </p:txBody>
      </p:sp>
      <p:sp>
        <p:nvSpPr>
          <p:cNvPr id="23559" name="Freeform 7"/>
          <p:cNvSpPr>
            <a:spLocks noChangeArrowheads="1"/>
          </p:cNvSpPr>
          <p:nvPr/>
        </p:nvSpPr>
        <p:spPr bwMode="auto">
          <a:xfrm>
            <a:off x="381000" y="228600"/>
            <a:ext cx="8229600" cy="609600"/>
          </a:xfrm>
          <a:custGeom>
            <a:avLst/>
            <a:gdLst>
              <a:gd name="T0" fmla="*/ 0 w 1000"/>
              <a:gd name="T1" fmla="*/ 1000 h 1000"/>
              <a:gd name="T2" fmla="*/ 0 w 1000"/>
              <a:gd name="T3" fmla="*/ 0 h 1000"/>
              <a:gd name="T4" fmla="*/ 1000 w 1000"/>
              <a:gd name="T5" fmla="*/ 0 h 1000"/>
            </a:gdLst>
            <a:ahLst/>
            <a:cxnLst>
              <a:cxn ang="0">
                <a:pos x="T0" y="T1"/>
              </a:cxn>
              <a:cxn ang="0">
                <a:pos x="T2" y="T3"/>
              </a:cxn>
              <a:cxn ang="0">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60"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fade">
                                      <p:cBhvr>
                                        <p:cTn id="7" dur="1000"/>
                                        <p:tgtEl>
                                          <p:spTgt spid="235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555">
                                            <p:txEl>
                                              <p:pRg st="0" end="0"/>
                                            </p:txEl>
                                          </p:spTgt>
                                        </p:tgtEl>
                                        <p:attrNameLst>
                                          <p:attrName>style.visibility</p:attrName>
                                        </p:attrNameLst>
                                      </p:cBhvr>
                                      <p:to>
                                        <p:strVal val="visible"/>
                                      </p:to>
                                    </p:set>
                                    <p:animEffect transition="in" filter="wipe(left)">
                                      <p:cBhvr>
                                        <p:cTn id="12" dur="500"/>
                                        <p:tgtEl>
                                          <p:spTgt spid="2355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3555">
                                            <p:txEl>
                                              <p:pRg st="1" end="1"/>
                                            </p:txEl>
                                          </p:spTgt>
                                        </p:tgtEl>
                                        <p:attrNameLst>
                                          <p:attrName>style.visibility</p:attrName>
                                        </p:attrNameLst>
                                      </p:cBhvr>
                                      <p:to>
                                        <p:strVal val="visible"/>
                                      </p:to>
                                    </p:set>
                                    <p:animEffect transition="in" filter="wipe(left)">
                                      <p:cBhvr>
                                        <p:cTn id="17" dur="500"/>
                                        <p:tgtEl>
                                          <p:spTgt spid="23555">
                                            <p:txEl>
                                              <p:pRg st="1" end="1"/>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23555">
                                            <p:txEl>
                                              <p:pRg st="2" end="2"/>
                                            </p:txEl>
                                          </p:spTgt>
                                        </p:tgtEl>
                                        <p:attrNameLst>
                                          <p:attrName>style.visibility</p:attrName>
                                        </p:attrNameLst>
                                      </p:cBhvr>
                                      <p:to>
                                        <p:strVal val="visible"/>
                                      </p:to>
                                    </p:set>
                                    <p:animEffect transition="in" filter="wipe(left)">
                                      <p:cBhvr>
                                        <p:cTn id="20" dur="500"/>
                                        <p:tgtEl>
                                          <p:spTgt spid="23555">
                                            <p:txEl>
                                              <p:pRg st="2" end="2"/>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23555">
                                            <p:txEl>
                                              <p:pRg st="3" end="3"/>
                                            </p:txEl>
                                          </p:spTgt>
                                        </p:tgtEl>
                                        <p:attrNameLst>
                                          <p:attrName>style.visibility</p:attrName>
                                        </p:attrNameLst>
                                      </p:cBhvr>
                                      <p:to>
                                        <p:strVal val="visible"/>
                                      </p:to>
                                    </p:set>
                                    <p:animEffect transition="in" filter="wipe(left)">
                                      <p:cBhvr>
                                        <p:cTn id="23" dur="500"/>
                                        <p:tgtEl>
                                          <p:spTgt spid="23555">
                                            <p:txEl>
                                              <p:pRg st="3" end="3"/>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23555">
                                            <p:txEl>
                                              <p:pRg st="4" end="4"/>
                                            </p:txEl>
                                          </p:spTgt>
                                        </p:tgtEl>
                                        <p:attrNameLst>
                                          <p:attrName>style.visibility</p:attrName>
                                        </p:attrNameLst>
                                      </p:cBhvr>
                                      <p:to>
                                        <p:strVal val="visible"/>
                                      </p:to>
                                    </p:set>
                                    <p:animEffect transition="in" filter="wipe(left)">
                                      <p:cBhvr>
                                        <p:cTn id="26" dur="500"/>
                                        <p:tgtEl>
                                          <p:spTgt spid="2355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P spid="23555" grpId="0" uiExpand="1" build="p">
        <p:tmplLst>
          <p:tmpl lvl="1">
            <p:tnLst>
              <p:par>
                <p:cTn presetID="22" presetClass="entr" presetSubtype="8" fill="hold" nodeType="clickEffect">
                  <p:stCondLst>
                    <p:cond delay="0"/>
                  </p:stCondLst>
                  <p:childTnLst>
                    <p:set>
                      <p:cBhvr>
                        <p:cTn dur="1" fill="hold">
                          <p:stCondLst>
                            <p:cond delay="0"/>
                          </p:stCondLst>
                        </p:cTn>
                        <p:tgtEl>
                          <p:spTgt spid="23555"/>
                        </p:tgtEl>
                        <p:attrNameLst>
                          <p:attrName>style.visibility</p:attrName>
                        </p:attrNameLst>
                      </p:cBhvr>
                      <p:to>
                        <p:strVal val="visible"/>
                      </p:to>
                    </p:set>
                    <p:animEffect transition="in" filter="wipe(left)">
                      <p:cBhvr>
                        <p:cTn dur="500"/>
                        <p:tgtEl>
                          <p:spTgt spid="23555"/>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23555"/>
                        </p:tgtEl>
                        <p:attrNameLst>
                          <p:attrName>style.visibility</p:attrName>
                        </p:attrNameLst>
                      </p:cBhvr>
                      <p:to>
                        <p:strVal val="visible"/>
                      </p:to>
                    </p:set>
                    <p:animEffect transition="in" filter="wipe(left)">
                      <p:cBhvr>
                        <p:cTn dur="500"/>
                        <p:tgtEl>
                          <p:spTgt spid="23555"/>
                        </p:tgtEl>
                      </p:cBhvr>
                    </p:animEffect>
                  </p:childTnLst>
                </p:cTn>
              </p:par>
            </p:tnLst>
          </p:tmpl>
          <p:tmpl lvl="3">
            <p:tnLst>
              <p:par>
                <p:cTn presetID="22" presetClass="entr" presetSubtype="8" fill="hold" nodeType="withEffect">
                  <p:stCondLst>
                    <p:cond delay="0"/>
                  </p:stCondLst>
                  <p:childTnLst>
                    <p:set>
                      <p:cBhvr>
                        <p:cTn dur="1" fill="hold">
                          <p:stCondLst>
                            <p:cond delay="0"/>
                          </p:stCondLst>
                        </p:cTn>
                        <p:tgtEl>
                          <p:spTgt spid="23555"/>
                        </p:tgtEl>
                        <p:attrNameLst>
                          <p:attrName>style.visibility</p:attrName>
                        </p:attrNameLst>
                      </p:cBhvr>
                      <p:to>
                        <p:strVal val="visible"/>
                      </p:to>
                    </p:set>
                    <p:animEffect transition="in" filter="wipe(left)">
                      <p:cBhvr>
                        <p:cTn dur="500"/>
                        <p:tgtEl>
                          <p:spTgt spid="23555"/>
                        </p:tgtEl>
                      </p:cBhvr>
                    </p:animEffect>
                  </p:childTnLst>
                </p:cTn>
              </p:par>
            </p:tnLst>
          </p:tmpl>
          <p:tmpl lvl="4">
            <p:tnLst>
              <p:par>
                <p:cTn presetID="22" presetClass="entr" presetSubtype="8" fill="hold" nodeType="withEffect">
                  <p:stCondLst>
                    <p:cond delay="0"/>
                  </p:stCondLst>
                  <p:childTnLst>
                    <p:set>
                      <p:cBhvr>
                        <p:cTn dur="1" fill="hold">
                          <p:stCondLst>
                            <p:cond delay="0"/>
                          </p:stCondLst>
                        </p:cTn>
                        <p:tgtEl>
                          <p:spTgt spid="23555"/>
                        </p:tgtEl>
                        <p:attrNameLst>
                          <p:attrName>style.visibility</p:attrName>
                        </p:attrNameLst>
                      </p:cBhvr>
                      <p:to>
                        <p:strVal val="visible"/>
                      </p:to>
                    </p:set>
                    <p:animEffect transition="in" filter="wipe(left)">
                      <p:cBhvr>
                        <p:cTn dur="500"/>
                        <p:tgtEl>
                          <p:spTgt spid="23555"/>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23555"/>
                        </p:tgtEl>
                        <p:attrNameLst>
                          <p:attrName>style.visibility</p:attrName>
                        </p:attrNameLst>
                      </p:cBhvr>
                      <p:to>
                        <p:strVal val="visible"/>
                      </p:to>
                    </p:set>
                    <p:animEffect transition="in" filter="wipe(left)">
                      <p:cBhvr>
                        <p:cTn dur="500"/>
                        <p:tgtEl>
                          <p:spTgt spid="23555"/>
                        </p:tgtEl>
                      </p:cBhvr>
                    </p:animEffect>
                  </p:childTnLst>
                </p:cTn>
              </p:par>
            </p:tnLst>
          </p:tmpl>
        </p:tmplLst>
      </p:bldP>
    </p:bld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Gill Sans MT" pitchFamily="34" charset="0"/>
        </a:defRPr>
      </a:lvl2pPr>
      <a:lvl3pPr algn="l" rtl="0" fontAlgn="base">
        <a:spcBef>
          <a:spcPct val="0"/>
        </a:spcBef>
        <a:spcAft>
          <a:spcPct val="0"/>
        </a:spcAft>
        <a:defRPr sz="4200">
          <a:solidFill>
            <a:schemeClr val="tx2"/>
          </a:solidFill>
          <a:latin typeface="Gill Sans MT" pitchFamily="34" charset="0"/>
        </a:defRPr>
      </a:lvl3pPr>
      <a:lvl4pPr algn="l" rtl="0" fontAlgn="base">
        <a:spcBef>
          <a:spcPct val="0"/>
        </a:spcBef>
        <a:spcAft>
          <a:spcPct val="0"/>
        </a:spcAft>
        <a:defRPr sz="4200">
          <a:solidFill>
            <a:schemeClr val="tx2"/>
          </a:solidFill>
          <a:latin typeface="Gill Sans MT" pitchFamily="34" charset="0"/>
        </a:defRPr>
      </a:lvl4pPr>
      <a:lvl5pPr algn="l" rtl="0" fontAlgn="base">
        <a:spcBef>
          <a:spcPct val="0"/>
        </a:spcBef>
        <a:spcAft>
          <a:spcPct val="0"/>
        </a:spcAft>
        <a:defRPr sz="4200">
          <a:solidFill>
            <a:schemeClr val="tx2"/>
          </a:solidFill>
          <a:latin typeface="Gill Sans MT" pitchFamily="34" charset="0"/>
        </a:defRPr>
      </a:lvl5pPr>
      <a:lvl6pPr marL="457200" algn="l" rtl="0" fontAlgn="base">
        <a:spcBef>
          <a:spcPct val="0"/>
        </a:spcBef>
        <a:spcAft>
          <a:spcPct val="0"/>
        </a:spcAft>
        <a:defRPr sz="4200">
          <a:solidFill>
            <a:schemeClr val="tx2"/>
          </a:solidFill>
          <a:latin typeface="Gill Sans MT" pitchFamily="34" charset="0"/>
        </a:defRPr>
      </a:lvl6pPr>
      <a:lvl7pPr marL="914400" algn="l" rtl="0" fontAlgn="base">
        <a:spcBef>
          <a:spcPct val="0"/>
        </a:spcBef>
        <a:spcAft>
          <a:spcPct val="0"/>
        </a:spcAft>
        <a:defRPr sz="4200">
          <a:solidFill>
            <a:schemeClr val="tx2"/>
          </a:solidFill>
          <a:latin typeface="Gill Sans MT" pitchFamily="34" charset="0"/>
        </a:defRPr>
      </a:lvl7pPr>
      <a:lvl8pPr marL="1371600" algn="l" rtl="0" fontAlgn="base">
        <a:spcBef>
          <a:spcPct val="0"/>
        </a:spcBef>
        <a:spcAft>
          <a:spcPct val="0"/>
        </a:spcAft>
        <a:defRPr sz="4200">
          <a:solidFill>
            <a:schemeClr val="tx2"/>
          </a:solidFill>
          <a:latin typeface="Gill Sans MT" pitchFamily="34" charset="0"/>
        </a:defRPr>
      </a:lvl8pPr>
      <a:lvl9pPr marL="1828800" algn="l" rtl="0" fontAlgn="base">
        <a:spcBef>
          <a:spcPct val="0"/>
        </a:spcBef>
        <a:spcAft>
          <a:spcPct val="0"/>
        </a:spcAft>
        <a:defRPr sz="4200">
          <a:solidFill>
            <a:schemeClr val="tx2"/>
          </a:solidFill>
          <a:latin typeface="Gill Sans MT" pitchFamily="34" charset="0"/>
        </a:defRPr>
      </a:lvl9pPr>
    </p:titleStyle>
    <p:body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Book Antiqua" pitchFamily="18" charset="0"/>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Book Antiqua" pitchFamily="18" charset="0"/>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Book Antiqua" pitchFamily="18" charset="0"/>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Book Antiqua" pitchFamily="18" charset="0"/>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Book Antiqua" pitchFamily="18" charset="0"/>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Book Antiqua" pitchFamily="18" charset="0"/>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Book Antiqua"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naturalism.or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mailto:twc@naturalism.org" TargetMode="External"/><Relationship Id="rId4" Type="http://schemas.openxmlformats.org/officeDocument/2006/relationships/hyperlink" Target="https://www.facebook.com/groups/2218407727/"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914400"/>
            <a:ext cx="8229600" cy="1139825"/>
          </a:xfrm>
        </p:spPr>
        <p:txBody>
          <a:bodyPr/>
          <a:lstStyle/>
          <a:p>
            <a:pPr algn="ctr"/>
            <a:r>
              <a:rPr lang="en-US" sz="4000" dirty="0">
                <a:solidFill>
                  <a:schemeClr val="tx1"/>
                </a:solidFill>
              </a:rPr>
              <a:t>Fully Caused:</a:t>
            </a:r>
            <a:br>
              <a:rPr lang="en-US" sz="4000" dirty="0">
                <a:solidFill>
                  <a:schemeClr val="tx1"/>
                </a:solidFill>
              </a:rPr>
            </a:br>
            <a:r>
              <a:rPr lang="en-US" sz="4000" dirty="0">
                <a:solidFill>
                  <a:schemeClr val="tx1"/>
                </a:solidFill>
              </a:rPr>
              <a:t>Coming to Terms with Determinism</a:t>
            </a:r>
          </a:p>
        </p:txBody>
      </p:sp>
      <p:sp>
        <p:nvSpPr>
          <p:cNvPr id="5123" name="Rectangle 3"/>
          <p:cNvSpPr>
            <a:spLocks noGrp="1" noChangeArrowheads="1"/>
          </p:cNvSpPr>
          <p:nvPr>
            <p:ph type="body" idx="1"/>
          </p:nvPr>
        </p:nvSpPr>
        <p:spPr>
          <a:xfrm>
            <a:off x="0" y="2514600"/>
            <a:ext cx="8763000" cy="1371600"/>
          </a:xfrm>
        </p:spPr>
        <p:txBody>
          <a:bodyPr/>
          <a:lstStyle/>
          <a:p>
            <a:pPr algn="ctr">
              <a:buFont typeface="Wingdings" pitchFamily="2" charset="2"/>
              <a:buNone/>
            </a:pPr>
            <a:endParaRPr lang="en-US" sz="3400" dirty="0"/>
          </a:p>
          <a:p>
            <a:pPr algn="ctr">
              <a:buFont typeface="Wingdings" pitchFamily="2" charset="2"/>
              <a:buNone/>
            </a:pPr>
            <a:r>
              <a:rPr lang="en-US" sz="3400" dirty="0"/>
              <a:t>November 2, 2017</a:t>
            </a:r>
          </a:p>
          <a:p>
            <a:pPr>
              <a:buFont typeface="Wingdings" pitchFamily="2" charset="2"/>
              <a:buNone/>
            </a:pPr>
            <a:endParaRPr lang="en-US" sz="3400" dirty="0"/>
          </a:p>
        </p:txBody>
      </p:sp>
      <p:sp>
        <p:nvSpPr>
          <p:cNvPr id="5124" name="Text Box 4"/>
          <p:cNvSpPr txBox="1">
            <a:spLocks noChangeArrowheads="1"/>
          </p:cNvSpPr>
          <p:nvPr/>
        </p:nvSpPr>
        <p:spPr bwMode="auto">
          <a:xfrm>
            <a:off x="1143000" y="4419600"/>
            <a:ext cx="6553200" cy="146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000">
                <a:solidFill>
                  <a:schemeClr val="tx1"/>
                </a:solidFill>
                <a:latin typeface="Gill Sans MT" pitchFamily="34" charset="0"/>
              </a:rPr>
              <a:t>Thomas W. Clark</a:t>
            </a:r>
          </a:p>
          <a:p>
            <a:r>
              <a:rPr lang="en-US" sz="3000">
                <a:solidFill>
                  <a:schemeClr val="tx1"/>
                </a:solidFill>
                <a:latin typeface="Gill Sans MT" pitchFamily="34" charset="0"/>
              </a:rPr>
              <a:t>Center for Naturalism</a:t>
            </a:r>
          </a:p>
          <a:p>
            <a:r>
              <a:rPr lang="en-US" sz="3000">
                <a:solidFill>
                  <a:schemeClr val="tx1"/>
                </a:solidFill>
                <a:latin typeface="Gill Sans MT" pitchFamily="34" charset="0"/>
              </a:rPr>
              <a:t>Naturalism.Org</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788987"/>
          </a:xfrm>
        </p:spPr>
        <p:txBody>
          <a:bodyPr/>
          <a:lstStyle/>
          <a:p>
            <a:r>
              <a:rPr lang="en-US" sz="4000" dirty="0">
                <a:solidFill>
                  <a:srgbClr val="FFDC47"/>
                </a:solidFill>
              </a:rPr>
              <a:t>The Replay Scenario</a:t>
            </a:r>
            <a:endParaRPr lang="en-US" sz="4000" dirty="0"/>
          </a:p>
        </p:txBody>
      </p:sp>
      <p:sp>
        <p:nvSpPr>
          <p:cNvPr id="3" name="Content Placeholder 2"/>
          <p:cNvSpPr>
            <a:spLocks noGrp="1"/>
          </p:cNvSpPr>
          <p:nvPr>
            <p:ph idx="1"/>
          </p:nvPr>
        </p:nvSpPr>
        <p:spPr>
          <a:xfrm>
            <a:off x="457200" y="1066800"/>
            <a:ext cx="8229600" cy="5064125"/>
          </a:xfrm>
        </p:spPr>
        <p:txBody>
          <a:bodyPr/>
          <a:lstStyle/>
          <a:p>
            <a:pPr>
              <a:spcBef>
                <a:spcPts val="1200"/>
              </a:spcBef>
            </a:pPr>
            <a:r>
              <a:rPr lang="en-US" sz="2800" dirty="0"/>
              <a:t>Actual situation: you ordered cake, not sorbet</a:t>
            </a:r>
          </a:p>
          <a:p>
            <a:pPr>
              <a:spcBef>
                <a:spcPts val="1200"/>
              </a:spcBef>
            </a:pPr>
            <a:r>
              <a:rPr lang="en-US" sz="2800" dirty="0"/>
              <a:t>Replay the exact situation up to the choice point: </a:t>
            </a:r>
          </a:p>
          <a:p>
            <a:pPr lvl="1">
              <a:spcBef>
                <a:spcPts val="1200"/>
              </a:spcBef>
            </a:pPr>
            <a:r>
              <a:rPr lang="en-US" sz="2800" dirty="0"/>
              <a:t>Might you have made a different choice?</a:t>
            </a:r>
          </a:p>
          <a:p>
            <a:pPr lvl="1">
              <a:spcBef>
                <a:spcPts val="1200"/>
              </a:spcBef>
            </a:pPr>
            <a:r>
              <a:rPr lang="en-US" sz="2800" u="sng" dirty="0"/>
              <a:t>Could</a:t>
            </a:r>
            <a:r>
              <a:rPr lang="en-US" sz="2800" dirty="0"/>
              <a:t> you have made a different choice?</a:t>
            </a:r>
          </a:p>
          <a:p>
            <a:pPr>
              <a:spcBef>
                <a:spcPts val="1200"/>
              </a:spcBef>
            </a:pPr>
            <a:r>
              <a:rPr lang="en-US" sz="2800" dirty="0"/>
              <a:t>Would’ve chosen the sorbet </a:t>
            </a:r>
            <a:r>
              <a:rPr lang="en-US" sz="2800" u="sng" dirty="0"/>
              <a:t>if</a:t>
            </a:r>
            <a:r>
              <a:rPr lang="en-US" sz="2800" dirty="0"/>
              <a:t> you had wanted it</a:t>
            </a:r>
          </a:p>
          <a:p>
            <a:pPr>
              <a:spcBef>
                <a:spcPts val="1200"/>
              </a:spcBef>
            </a:pPr>
            <a:r>
              <a:rPr lang="en-US" sz="2800" dirty="0"/>
              <a:t>But could or would you have </a:t>
            </a:r>
            <a:r>
              <a:rPr lang="en-US" sz="2800" u="sng" dirty="0"/>
              <a:t>wanted</a:t>
            </a:r>
            <a:r>
              <a:rPr lang="en-US" sz="2800" dirty="0"/>
              <a:t> otherwise, given your history and situation?</a:t>
            </a:r>
          </a:p>
          <a:p>
            <a:pPr>
              <a:spcBef>
                <a:spcPts val="1200"/>
              </a:spcBef>
            </a:pPr>
            <a:r>
              <a:rPr lang="en-US" sz="2800" dirty="0"/>
              <a:t>Indeterminism aside, it looks like you would end up wanting the same thing, thus making the same choice</a:t>
            </a:r>
          </a:p>
          <a:p>
            <a:endParaRPr lang="en-US" dirty="0"/>
          </a:p>
          <a:p>
            <a:endParaRPr lang="en-US" dirty="0"/>
          </a:p>
          <a:p>
            <a:endParaRPr lang="en-US" dirty="0"/>
          </a:p>
        </p:txBody>
      </p:sp>
    </p:spTree>
    <p:extLst>
      <p:ext uri="{BB962C8B-B14F-4D97-AF65-F5344CB8AC3E}">
        <p14:creationId xmlns:p14="http://schemas.microsoft.com/office/powerpoint/2010/main" val="3407943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sz="4000" dirty="0">
                <a:solidFill>
                  <a:srgbClr val="FFDC47"/>
                </a:solidFill>
              </a:rPr>
              <a:t>The Contra-Causal Assumption</a:t>
            </a:r>
          </a:p>
        </p:txBody>
      </p:sp>
      <p:sp>
        <p:nvSpPr>
          <p:cNvPr id="61443" name="Rectangle 3"/>
          <p:cNvSpPr>
            <a:spLocks noGrp="1" noChangeArrowheads="1"/>
          </p:cNvSpPr>
          <p:nvPr>
            <p:ph type="body" idx="1"/>
          </p:nvPr>
        </p:nvSpPr>
        <p:spPr>
          <a:xfrm>
            <a:off x="533400" y="1066800"/>
            <a:ext cx="8229600" cy="5105400"/>
          </a:xfrm>
        </p:spPr>
        <p:txBody>
          <a:bodyPr/>
          <a:lstStyle/>
          <a:p>
            <a:pPr>
              <a:spcBef>
                <a:spcPts val="1200"/>
              </a:spcBef>
            </a:pPr>
            <a:r>
              <a:rPr lang="en-US" sz="2800" dirty="0"/>
              <a:t>Says you could have done otherwise in the replay scenario, thus originate causally untraceable action  </a:t>
            </a:r>
          </a:p>
          <a:p>
            <a:pPr>
              <a:spcBef>
                <a:spcPts val="1200"/>
              </a:spcBef>
            </a:pPr>
            <a:r>
              <a:rPr lang="en-US" sz="2800" dirty="0"/>
              <a:t>Indeterminism: no unique next state of affairs given all factors in play, including your desires</a:t>
            </a:r>
          </a:p>
          <a:p>
            <a:pPr>
              <a:spcBef>
                <a:spcPts val="1200"/>
              </a:spcBef>
            </a:pPr>
            <a:r>
              <a:rPr lang="en-US" sz="2800" dirty="0"/>
              <a:t>You might have done otherwise, but indeterminism does not increase control or responsibility</a:t>
            </a:r>
          </a:p>
          <a:p>
            <a:pPr>
              <a:spcBef>
                <a:spcPts val="1200"/>
              </a:spcBef>
            </a:pPr>
            <a:r>
              <a:rPr lang="en-US" sz="2800" dirty="0"/>
              <a:t>Uncaused causer has no reason to act, so is useless!</a:t>
            </a:r>
          </a:p>
          <a:p>
            <a:pPr>
              <a:spcBef>
                <a:spcPts val="1200"/>
              </a:spcBef>
            </a:pPr>
            <a:r>
              <a:rPr lang="en-US" sz="2800" dirty="0"/>
              <a:t>Conclusion: it’s unreasonable and unfair to suppose you could have done otherwise in a way that makes you more responsible than under determinism</a:t>
            </a:r>
          </a:p>
          <a:p>
            <a:endParaRPr lang="en-US" sz="3200" dirty="0"/>
          </a:p>
          <a:p>
            <a:endParaRPr lang="en-US"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39825"/>
          </a:xfrm>
        </p:spPr>
        <p:txBody>
          <a:bodyPr/>
          <a:lstStyle/>
          <a:p>
            <a:r>
              <a:rPr lang="en-US" sz="4000" dirty="0">
                <a:solidFill>
                  <a:srgbClr val="FFDC47"/>
                </a:solidFill>
              </a:rPr>
              <a:t>Explanation vs. Justification</a:t>
            </a:r>
            <a:endParaRPr lang="en-US" sz="4000" dirty="0"/>
          </a:p>
        </p:txBody>
      </p:sp>
      <p:sp>
        <p:nvSpPr>
          <p:cNvPr id="3" name="Content Placeholder 2"/>
          <p:cNvSpPr>
            <a:spLocks noGrp="1"/>
          </p:cNvSpPr>
          <p:nvPr>
            <p:ph idx="1"/>
          </p:nvPr>
        </p:nvSpPr>
        <p:spPr>
          <a:xfrm>
            <a:off x="457200" y="1066800"/>
            <a:ext cx="8229600" cy="5597525"/>
          </a:xfrm>
        </p:spPr>
        <p:txBody>
          <a:bodyPr/>
          <a:lstStyle/>
          <a:p>
            <a:pPr>
              <a:spcBef>
                <a:spcPts val="1200"/>
              </a:spcBef>
            </a:pPr>
            <a:r>
              <a:rPr lang="en-US" sz="2800" dirty="0"/>
              <a:t>That you couldn’t have done otherwise isn’t to say that you </a:t>
            </a:r>
            <a:r>
              <a:rPr lang="en-US" sz="2800" u="sng" dirty="0"/>
              <a:t>shouldn’t</a:t>
            </a:r>
            <a:r>
              <a:rPr lang="en-US" sz="2800" dirty="0"/>
              <a:t> have done otherwise</a:t>
            </a:r>
          </a:p>
          <a:p>
            <a:pPr>
              <a:spcBef>
                <a:spcPts val="1200"/>
              </a:spcBef>
            </a:pPr>
            <a:r>
              <a:rPr lang="en-US" sz="2800" dirty="0"/>
              <a:t>If you </a:t>
            </a:r>
            <a:r>
              <a:rPr lang="en-US" sz="2800" dirty="0" err="1"/>
              <a:t>behavied</a:t>
            </a:r>
            <a:r>
              <a:rPr lang="en-US" sz="2800" dirty="0"/>
              <a:t> badly, you should try to do otherwise in </a:t>
            </a:r>
            <a:r>
              <a:rPr lang="en-US" sz="2800" u="sng" dirty="0"/>
              <a:t>future</a:t>
            </a:r>
            <a:r>
              <a:rPr lang="en-US" sz="2800" dirty="0"/>
              <a:t> situations</a:t>
            </a:r>
          </a:p>
          <a:p>
            <a:pPr>
              <a:spcBef>
                <a:spcPts val="1200"/>
              </a:spcBef>
            </a:pPr>
            <a:r>
              <a:rPr lang="en-US" sz="2800" dirty="0"/>
              <a:t>Our moral compass is still intact under determinism: it isn’t a universal excuse or grounds for forgiveness</a:t>
            </a:r>
          </a:p>
          <a:p>
            <a:pPr>
              <a:spcBef>
                <a:spcPts val="1200"/>
              </a:spcBef>
            </a:pPr>
            <a:r>
              <a:rPr lang="en-US" sz="2800" dirty="0"/>
              <a:t>We want future behavior to be better, so incentives are necessary and appropriate</a:t>
            </a:r>
          </a:p>
          <a:p>
            <a:pPr>
              <a:spcBef>
                <a:spcPts val="1200"/>
              </a:spcBef>
            </a:pPr>
            <a:r>
              <a:rPr lang="en-US" sz="2800" dirty="0"/>
              <a:t>But what incentives are appropriate? What do people deserve if they </a:t>
            </a:r>
            <a:r>
              <a:rPr lang="en-US" sz="2800"/>
              <a:t>behave badly?</a:t>
            </a:r>
            <a:endParaRPr lang="en-US" sz="2800" dirty="0"/>
          </a:p>
          <a:p>
            <a:endParaRPr lang="en-US" sz="3200" dirty="0"/>
          </a:p>
          <a:p>
            <a:endParaRPr lang="en-US" sz="3200" dirty="0"/>
          </a:p>
          <a:p>
            <a:endParaRPr lang="en-US" sz="3200" dirty="0"/>
          </a:p>
          <a:p>
            <a:endParaRPr lang="en-US" sz="3200" dirty="0"/>
          </a:p>
          <a:p>
            <a:pPr marL="0" indent="0">
              <a:buNone/>
            </a:pPr>
            <a:endParaRPr lang="en-US" sz="3200" dirty="0"/>
          </a:p>
          <a:p>
            <a:endParaRPr lang="en-US" sz="3200" dirty="0"/>
          </a:p>
          <a:p>
            <a:endParaRPr lang="en-US" dirty="0"/>
          </a:p>
        </p:txBody>
      </p:sp>
    </p:spTree>
    <p:extLst>
      <p:ext uri="{BB962C8B-B14F-4D97-AF65-F5344CB8AC3E}">
        <p14:creationId xmlns:p14="http://schemas.microsoft.com/office/powerpoint/2010/main" val="3781111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788987"/>
          </a:xfrm>
        </p:spPr>
        <p:txBody>
          <a:bodyPr/>
          <a:lstStyle/>
          <a:p>
            <a:r>
              <a:rPr lang="en-US" sz="4000" dirty="0">
                <a:solidFill>
                  <a:srgbClr val="FFDC47"/>
                </a:solidFill>
              </a:rPr>
              <a:t>Compassion: the Mitigation Response</a:t>
            </a:r>
            <a:endParaRPr lang="en-US" sz="4000" dirty="0"/>
          </a:p>
        </p:txBody>
      </p:sp>
      <p:sp>
        <p:nvSpPr>
          <p:cNvPr id="3" name="Content Placeholder 2"/>
          <p:cNvSpPr>
            <a:spLocks noGrp="1"/>
          </p:cNvSpPr>
          <p:nvPr>
            <p:ph idx="1"/>
          </p:nvPr>
        </p:nvSpPr>
        <p:spPr>
          <a:xfrm>
            <a:off x="487680" y="990600"/>
            <a:ext cx="8229600" cy="5013960"/>
          </a:xfrm>
        </p:spPr>
        <p:txBody>
          <a:bodyPr/>
          <a:lstStyle/>
          <a:p>
            <a:pPr>
              <a:spcBef>
                <a:spcPts val="1200"/>
              </a:spcBef>
            </a:pPr>
            <a:r>
              <a:rPr lang="en-US" sz="2800" dirty="0"/>
              <a:t>Tracing the causes of the person and behavior distributes causal responsibility outside the person</a:t>
            </a:r>
          </a:p>
          <a:p>
            <a:pPr>
              <a:spcBef>
                <a:spcPts val="1200"/>
              </a:spcBef>
            </a:pPr>
            <a:r>
              <a:rPr lang="en-US" sz="2800" dirty="0"/>
              <a:t>Determinism undermines the assumption that persons are first causes that could have behaved otherwise, so deeply deserve their fates</a:t>
            </a:r>
          </a:p>
          <a:p>
            <a:pPr>
              <a:spcBef>
                <a:spcPts val="1200"/>
              </a:spcBef>
            </a:pPr>
            <a:r>
              <a:rPr lang="en-US" sz="2800" dirty="0"/>
              <a:t>This helps to mitigate blame, resentment, anger, etc. generated by seeing persons as ultimate sources of action – reduces desire for punishment, retaliation</a:t>
            </a:r>
          </a:p>
          <a:p>
            <a:pPr>
              <a:spcBef>
                <a:spcPts val="1200"/>
              </a:spcBef>
            </a:pPr>
            <a:r>
              <a:rPr lang="en-US" sz="2800" dirty="0"/>
              <a:t>There but for circumstances go we: compassion, tolerance, forbearance </a:t>
            </a:r>
          </a:p>
          <a:p>
            <a:endParaRPr lang="en-US" sz="2800" dirty="0"/>
          </a:p>
        </p:txBody>
      </p:sp>
    </p:spTree>
    <p:extLst>
      <p:ext uri="{BB962C8B-B14F-4D97-AF65-F5344CB8AC3E}">
        <p14:creationId xmlns:p14="http://schemas.microsoft.com/office/powerpoint/2010/main" val="1180602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788987"/>
          </a:xfrm>
        </p:spPr>
        <p:txBody>
          <a:bodyPr/>
          <a:lstStyle/>
          <a:p>
            <a:r>
              <a:rPr lang="en-US" sz="4000" dirty="0">
                <a:solidFill>
                  <a:srgbClr val="FFDC47"/>
                </a:solidFill>
              </a:rPr>
              <a:t>Compassion: Spinoza and Darwin</a:t>
            </a:r>
            <a:endParaRPr lang="en-US" sz="4000" dirty="0"/>
          </a:p>
        </p:txBody>
      </p:sp>
      <p:sp>
        <p:nvSpPr>
          <p:cNvPr id="3" name="Content Placeholder 2"/>
          <p:cNvSpPr>
            <a:spLocks noGrp="1"/>
          </p:cNvSpPr>
          <p:nvPr>
            <p:ph idx="1"/>
          </p:nvPr>
        </p:nvSpPr>
        <p:spPr>
          <a:xfrm>
            <a:off x="457200" y="1143000"/>
            <a:ext cx="8229600" cy="5013960"/>
          </a:xfrm>
        </p:spPr>
        <p:txBody>
          <a:bodyPr/>
          <a:lstStyle/>
          <a:p>
            <a:pPr>
              <a:spcBef>
                <a:spcPts val="1200"/>
              </a:spcBef>
            </a:pPr>
            <a:r>
              <a:rPr lang="en-US" sz="2600" dirty="0"/>
              <a:t>Spinoza: “The mind is determined to this or that choice by a cause which is also determined by another cause, and this again by another, and so on ad infinitum. This doctrine teaches us to hate no one, to despise no one, to mock no one, to be angry with no one, and to envy no one.”</a:t>
            </a:r>
          </a:p>
          <a:p>
            <a:pPr>
              <a:spcBef>
                <a:spcPts val="1200"/>
              </a:spcBef>
            </a:pPr>
            <a:r>
              <a:rPr lang="en-US" sz="2600" dirty="0"/>
              <a:t>Darwin: “…every action determined by heredity, constitution, example of others or teaching of others….This view should teach one profound humility, one deserves no credit for anything…nor ought one to blame others.”</a:t>
            </a:r>
            <a:r>
              <a:rPr lang="en-US" dirty="0"/>
              <a:t> </a:t>
            </a:r>
          </a:p>
        </p:txBody>
      </p:sp>
    </p:spTree>
    <p:extLst>
      <p:ext uri="{BB962C8B-B14F-4D97-AF65-F5344CB8AC3E}">
        <p14:creationId xmlns:p14="http://schemas.microsoft.com/office/powerpoint/2010/main" val="3931492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0813"/>
            <a:ext cx="8229600" cy="712787"/>
          </a:xfrm>
        </p:spPr>
        <p:txBody>
          <a:bodyPr/>
          <a:lstStyle/>
          <a:p>
            <a:r>
              <a:rPr lang="en-US" dirty="0">
                <a:solidFill>
                  <a:srgbClr val="FFDC47"/>
                </a:solidFill>
              </a:rPr>
              <a:t>Control</a:t>
            </a:r>
            <a:endParaRPr lang="en-US" dirty="0"/>
          </a:p>
        </p:txBody>
      </p:sp>
      <p:sp>
        <p:nvSpPr>
          <p:cNvPr id="3" name="Content Placeholder 2"/>
          <p:cNvSpPr>
            <a:spLocks noGrp="1"/>
          </p:cNvSpPr>
          <p:nvPr>
            <p:ph idx="1"/>
          </p:nvPr>
        </p:nvSpPr>
        <p:spPr>
          <a:xfrm>
            <a:off x="457200" y="838200"/>
            <a:ext cx="8229600" cy="5486400"/>
          </a:xfrm>
        </p:spPr>
        <p:txBody>
          <a:bodyPr/>
          <a:lstStyle/>
          <a:p>
            <a:pPr>
              <a:spcBef>
                <a:spcPts val="1200"/>
              </a:spcBef>
            </a:pPr>
            <a:r>
              <a:rPr lang="en-US" sz="2800" dirty="0"/>
              <a:t>Understanding and accepting that there </a:t>
            </a:r>
            <a:r>
              <a:rPr lang="en-US" sz="2800" i="1" dirty="0"/>
              <a:t>is</a:t>
            </a:r>
            <a:r>
              <a:rPr lang="en-US" sz="2800" dirty="0"/>
              <a:t> a causal story prompts us to look for the actual causes of the person and behavior</a:t>
            </a:r>
          </a:p>
          <a:p>
            <a:pPr>
              <a:spcBef>
                <a:spcPts val="1200"/>
              </a:spcBef>
            </a:pPr>
            <a:r>
              <a:rPr lang="en-US" sz="2800" dirty="0"/>
              <a:t>Discovering the causes (commonsense and science) allows us to better predict and control the factors that influence personal development</a:t>
            </a:r>
          </a:p>
          <a:p>
            <a:pPr>
              <a:spcBef>
                <a:spcPts val="1200"/>
              </a:spcBef>
            </a:pPr>
            <a:r>
              <a:rPr lang="en-US" sz="2800" dirty="0"/>
              <a:t>If we want more control, being a good determinist recommends itself as </a:t>
            </a:r>
            <a:r>
              <a:rPr lang="en-US" sz="2800" i="1" dirty="0"/>
              <a:t>rational</a:t>
            </a:r>
            <a:endParaRPr lang="en-US" sz="2800" dirty="0"/>
          </a:p>
          <a:p>
            <a:pPr>
              <a:spcBef>
                <a:spcPts val="1200"/>
              </a:spcBef>
            </a:pPr>
            <a:r>
              <a:rPr lang="en-US" sz="2800" dirty="0"/>
              <a:t>But: being a good determinist needn’t imply endorsement of authoritarian social control: personal freedom still counts as a primary value!</a:t>
            </a:r>
          </a:p>
          <a:p>
            <a:endParaRPr lang="en-US" dirty="0"/>
          </a:p>
          <a:p>
            <a:endParaRPr lang="en-US" dirty="0"/>
          </a:p>
        </p:txBody>
      </p:sp>
    </p:spTree>
    <p:extLst>
      <p:ext uri="{BB962C8B-B14F-4D97-AF65-F5344CB8AC3E}">
        <p14:creationId xmlns:p14="http://schemas.microsoft.com/office/powerpoint/2010/main" val="3261071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6996"/>
            <a:ext cx="8229600" cy="712787"/>
          </a:xfrm>
        </p:spPr>
        <p:txBody>
          <a:bodyPr/>
          <a:lstStyle/>
          <a:p>
            <a:r>
              <a:rPr lang="en-US" dirty="0">
                <a:solidFill>
                  <a:srgbClr val="FFDC47"/>
                </a:solidFill>
              </a:rPr>
              <a:t>Addiction and </a:t>
            </a:r>
            <a:r>
              <a:rPr lang="en-US" sz="4000" dirty="0">
                <a:solidFill>
                  <a:srgbClr val="FFDC47"/>
                </a:solidFill>
              </a:rPr>
              <a:t>Stigma</a:t>
            </a:r>
            <a:endParaRPr lang="en-US" sz="4000" dirty="0"/>
          </a:p>
        </p:txBody>
      </p:sp>
      <p:sp>
        <p:nvSpPr>
          <p:cNvPr id="3" name="Content Placeholder 2"/>
          <p:cNvSpPr>
            <a:spLocks noGrp="1"/>
          </p:cNvSpPr>
          <p:nvPr>
            <p:ph idx="1"/>
          </p:nvPr>
        </p:nvSpPr>
        <p:spPr>
          <a:xfrm>
            <a:off x="457200" y="838200"/>
            <a:ext cx="8229600" cy="5486400"/>
          </a:xfrm>
        </p:spPr>
        <p:txBody>
          <a:bodyPr/>
          <a:lstStyle/>
          <a:p>
            <a:pPr marL="0" indent="0">
              <a:buNone/>
            </a:pPr>
            <a:r>
              <a:rPr lang="en-US" sz="2800" dirty="0"/>
              <a:t>“To help addicts, look beyond the fiction of free will” – </a:t>
            </a:r>
            <a:r>
              <a:rPr lang="en-US" sz="2800" i="1" dirty="0"/>
              <a:t>The Scientist</a:t>
            </a:r>
            <a:r>
              <a:rPr lang="en-US" sz="2800" dirty="0"/>
              <a:t>, August 1998</a:t>
            </a:r>
          </a:p>
          <a:p>
            <a:endParaRPr lang="en-US" dirty="0"/>
          </a:p>
        </p:txBody>
      </p:sp>
      <p:pic>
        <p:nvPicPr>
          <p:cNvPr id="2050" name="Picture 2" descr="http://images.the-scientist.com/content/figures/images/yr1998/august/aug_art/opin_illus.jpg">
            <a:extLst>
              <a:ext uri="{FF2B5EF4-FFF2-40B4-BE49-F238E27FC236}">
                <a16:creationId xmlns:a16="http://schemas.microsoft.com/office/drawing/2014/main" id="{26D60548-FF38-476D-8B6A-F599B731C2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1277" y="1905000"/>
            <a:ext cx="6001445" cy="4110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36370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6996"/>
            <a:ext cx="8229600" cy="712787"/>
          </a:xfrm>
        </p:spPr>
        <p:txBody>
          <a:bodyPr/>
          <a:lstStyle/>
          <a:p>
            <a:r>
              <a:rPr lang="en-US" dirty="0">
                <a:solidFill>
                  <a:srgbClr val="FFDC47"/>
                </a:solidFill>
              </a:rPr>
              <a:t>Addiction and </a:t>
            </a:r>
            <a:r>
              <a:rPr lang="en-US" sz="4000" dirty="0">
                <a:solidFill>
                  <a:srgbClr val="FFDC47"/>
                </a:solidFill>
              </a:rPr>
              <a:t>Stigma</a:t>
            </a:r>
            <a:endParaRPr lang="en-US" sz="4000" dirty="0"/>
          </a:p>
        </p:txBody>
      </p:sp>
      <p:sp>
        <p:nvSpPr>
          <p:cNvPr id="3" name="Content Placeholder 2"/>
          <p:cNvSpPr>
            <a:spLocks noGrp="1"/>
          </p:cNvSpPr>
          <p:nvPr>
            <p:ph idx="1"/>
          </p:nvPr>
        </p:nvSpPr>
        <p:spPr>
          <a:xfrm>
            <a:off x="447040" y="914400"/>
            <a:ext cx="8229600" cy="5486400"/>
          </a:xfrm>
        </p:spPr>
        <p:txBody>
          <a:bodyPr/>
          <a:lstStyle/>
          <a:p>
            <a:r>
              <a:rPr lang="en-US" sz="2450" dirty="0"/>
              <a:t>“Moral model”: drug addiction strongly stigmatized as a personal failing, justifies punitive responses</a:t>
            </a:r>
          </a:p>
          <a:p>
            <a:r>
              <a:rPr lang="en-US" sz="2450" dirty="0"/>
              <a:t>“Disease model” as a way to reduce stigma: it’s a brain disease that compels drug taking, thus not blameworthy</a:t>
            </a:r>
          </a:p>
          <a:p>
            <a:r>
              <a:rPr lang="en-US" sz="2450" dirty="0"/>
              <a:t>But: addiction also involves voluntary behavior and choices (even under duress), so not like cancer, heart disease, etc.</a:t>
            </a:r>
          </a:p>
          <a:p>
            <a:r>
              <a:rPr lang="en-US" sz="2450" dirty="0"/>
              <a:t>“Choice model”: respects the residual agency of those with addictions; leverages and increases their capacity for control</a:t>
            </a:r>
          </a:p>
          <a:p>
            <a:r>
              <a:rPr lang="en-US" sz="2450" dirty="0"/>
              <a:t>Refining the choice model to better combat stigma: those with addictions </a:t>
            </a:r>
            <a:r>
              <a:rPr lang="en-US" sz="2450" u="sng" dirty="0"/>
              <a:t>could not have chosen otherwise</a:t>
            </a:r>
            <a:r>
              <a:rPr lang="en-US" sz="2450" dirty="0"/>
              <a:t>, so don’t deserve punishment for ending up addicted (compassion)</a:t>
            </a:r>
          </a:p>
          <a:p>
            <a:r>
              <a:rPr lang="en-US" sz="2450" dirty="0"/>
              <a:t>Seeing causes of choices helps in treating addiction (control)</a:t>
            </a:r>
          </a:p>
          <a:p>
            <a:endParaRPr lang="en-US" dirty="0"/>
          </a:p>
        </p:txBody>
      </p:sp>
    </p:spTree>
    <p:extLst>
      <p:ext uri="{BB962C8B-B14F-4D97-AF65-F5344CB8AC3E}">
        <p14:creationId xmlns:p14="http://schemas.microsoft.com/office/powerpoint/2010/main" val="42870592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040" y="152400"/>
            <a:ext cx="8229600" cy="712787"/>
          </a:xfrm>
        </p:spPr>
        <p:txBody>
          <a:bodyPr/>
          <a:lstStyle/>
          <a:p>
            <a:r>
              <a:rPr lang="en-US" sz="4000" dirty="0">
                <a:solidFill>
                  <a:srgbClr val="FFDC47"/>
                </a:solidFill>
              </a:rPr>
              <a:t>Other Apps for Determinism</a:t>
            </a:r>
            <a:endParaRPr lang="en-US" sz="4000" dirty="0"/>
          </a:p>
        </p:txBody>
      </p:sp>
      <p:sp>
        <p:nvSpPr>
          <p:cNvPr id="3" name="Content Placeholder 2"/>
          <p:cNvSpPr>
            <a:spLocks noGrp="1"/>
          </p:cNvSpPr>
          <p:nvPr>
            <p:ph idx="1"/>
          </p:nvPr>
        </p:nvSpPr>
        <p:spPr>
          <a:xfrm>
            <a:off x="447040" y="914400"/>
            <a:ext cx="8229600" cy="5486400"/>
          </a:xfrm>
        </p:spPr>
        <p:txBody>
          <a:bodyPr/>
          <a:lstStyle/>
          <a:p>
            <a:r>
              <a:rPr lang="en-US" sz="2400" dirty="0"/>
              <a:t>Criminal justice reform: against retribution and harsh treatment</a:t>
            </a:r>
          </a:p>
          <a:p>
            <a:r>
              <a:rPr lang="en-US" sz="2400" dirty="0"/>
              <a:t>Social justice: no one ultimately deserves their privileged or marginalized status</a:t>
            </a:r>
          </a:p>
          <a:p>
            <a:r>
              <a:rPr lang="en-US" sz="2400" dirty="0"/>
              <a:t>Behavioral technology</a:t>
            </a:r>
          </a:p>
          <a:p>
            <a:pPr lvl="1"/>
            <a:r>
              <a:rPr lang="en-US" sz="2400" dirty="0"/>
              <a:t>Obesity and other behavioral disorders</a:t>
            </a:r>
          </a:p>
          <a:p>
            <a:pPr lvl="1"/>
            <a:r>
              <a:rPr lang="en-US" sz="2400" dirty="0"/>
              <a:t>Environmental action</a:t>
            </a:r>
          </a:p>
          <a:p>
            <a:pPr lvl="1"/>
            <a:r>
              <a:rPr lang="en-US" sz="2400" dirty="0"/>
              <a:t>Community design</a:t>
            </a:r>
            <a:r>
              <a:rPr lang="en-US" sz="2000" dirty="0"/>
              <a:t> </a:t>
            </a:r>
          </a:p>
          <a:p>
            <a:r>
              <a:rPr lang="en-US" sz="2400" dirty="0"/>
              <a:t>Personal and interpersonal apps</a:t>
            </a:r>
          </a:p>
          <a:p>
            <a:pPr lvl="1"/>
            <a:r>
              <a:rPr lang="en-US" sz="2400" dirty="0"/>
              <a:t>Self-compassion, self-control</a:t>
            </a:r>
          </a:p>
          <a:p>
            <a:pPr lvl="1"/>
            <a:r>
              <a:rPr lang="en-US" sz="2400" dirty="0"/>
              <a:t>Sympathy, tolerance and forbearance for others</a:t>
            </a:r>
          </a:p>
          <a:p>
            <a:pPr lvl="1"/>
            <a:r>
              <a:rPr lang="en-US" sz="2400" dirty="0"/>
              <a:t>Kinder and smarter living through determinism! </a:t>
            </a:r>
          </a:p>
          <a:p>
            <a:endParaRPr lang="en-US" sz="2400" dirty="0"/>
          </a:p>
          <a:p>
            <a:endParaRPr lang="en-US" sz="2400" dirty="0"/>
          </a:p>
          <a:p>
            <a:endParaRPr lang="en-US" sz="2400" dirty="0"/>
          </a:p>
          <a:p>
            <a:endParaRPr lang="en-US" sz="2400" dirty="0"/>
          </a:p>
          <a:p>
            <a:endParaRPr lang="en-US" sz="2400" dirty="0"/>
          </a:p>
        </p:txBody>
      </p:sp>
    </p:spTree>
    <p:extLst>
      <p:ext uri="{BB962C8B-B14F-4D97-AF65-F5344CB8AC3E}">
        <p14:creationId xmlns:p14="http://schemas.microsoft.com/office/powerpoint/2010/main" val="29390313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r>
              <a:rPr lang="en-US" dirty="0">
                <a:solidFill>
                  <a:srgbClr val="FFDC47"/>
                </a:solidFill>
              </a:rPr>
              <a:t>That’s all folks….</a:t>
            </a:r>
          </a:p>
        </p:txBody>
      </p:sp>
      <p:sp>
        <p:nvSpPr>
          <p:cNvPr id="154627" name="Rectangle 3"/>
          <p:cNvSpPr>
            <a:spLocks noGrp="1" noChangeArrowheads="1"/>
          </p:cNvSpPr>
          <p:nvPr>
            <p:ph type="body" idx="1"/>
          </p:nvPr>
        </p:nvSpPr>
        <p:spPr>
          <a:xfrm>
            <a:off x="381000" y="1143000"/>
            <a:ext cx="8305800" cy="5029200"/>
          </a:xfrm>
        </p:spPr>
        <p:txBody>
          <a:bodyPr/>
          <a:lstStyle/>
          <a:p>
            <a:pPr marL="0" indent="0">
              <a:spcBef>
                <a:spcPct val="35000"/>
              </a:spcBef>
              <a:buNone/>
            </a:pPr>
            <a:endParaRPr lang="en-US" sz="2600" dirty="0"/>
          </a:p>
          <a:p>
            <a:pPr marL="0" indent="0">
              <a:spcBef>
                <a:spcPct val="35000"/>
              </a:spcBef>
              <a:buNone/>
            </a:pPr>
            <a:r>
              <a:rPr lang="en-US" sz="2600" dirty="0"/>
              <a:t>			</a:t>
            </a:r>
            <a:r>
              <a:rPr lang="en-US" sz="6600" dirty="0"/>
              <a:t>Thanks!</a:t>
            </a:r>
          </a:p>
          <a:p>
            <a:pPr marL="0" indent="0" algn="ctr">
              <a:spcBef>
                <a:spcPct val="35000"/>
              </a:spcBef>
              <a:buNone/>
            </a:pPr>
            <a:endParaRPr lang="en-US" sz="3200" dirty="0"/>
          </a:p>
          <a:p>
            <a:pPr marL="0" indent="0" algn="ctr">
              <a:spcBef>
                <a:spcPct val="35000"/>
              </a:spcBef>
              <a:buNone/>
            </a:pPr>
            <a:r>
              <a:rPr lang="en-US" sz="3200" dirty="0">
                <a:hlinkClick r:id="rId3"/>
              </a:rPr>
              <a:t>www.naturalism.org</a:t>
            </a:r>
            <a:endParaRPr lang="en-US" sz="3200" dirty="0"/>
          </a:p>
          <a:p>
            <a:pPr marL="0" indent="0" algn="ctr">
              <a:spcBef>
                <a:spcPct val="35000"/>
              </a:spcBef>
              <a:buNone/>
            </a:pPr>
            <a:r>
              <a:rPr lang="en-US" sz="3200" dirty="0">
                <a:hlinkClick r:id="rId4"/>
              </a:rPr>
              <a:t>https://www.facebook.com/groups/2218407727/</a:t>
            </a:r>
            <a:endParaRPr lang="en-US" sz="3200" dirty="0"/>
          </a:p>
          <a:p>
            <a:pPr marL="0" indent="0" algn="ctr">
              <a:spcBef>
                <a:spcPct val="35000"/>
              </a:spcBef>
              <a:buNone/>
            </a:pPr>
            <a:r>
              <a:rPr lang="en-US" sz="3200" dirty="0">
                <a:hlinkClick r:id="rId5"/>
              </a:rPr>
              <a:t>twc@naturalism.org</a:t>
            </a:r>
            <a:r>
              <a:rPr lang="en-US" sz="3200" dirty="0"/>
              <a:t> </a:t>
            </a:r>
          </a:p>
          <a:p>
            <a:pPr marL="0" indent="0">
              <a:spcBef>
                <a:spcPct val="35000"/>
              </a:spcBef>
              <a:buNone/>
            </a:pPr>
            <a:endParaRPr lang="en-US" sz="6600" dirty="0"/>
          </a:p>
          <a:p>
            <a:pPr marL="0" indent="0">
              <a:spcBef>
                <a:spcPct val="35000"/>
              </a:spcBef>
              <a:buNone/>
            </a:pPr>
            <a:endParaRPr lang="en-US" sz="2600"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77813"/>
            <a:ext cx="8229600" cy="788987"/>
          </a:xfrm>
        </p:spPr>
        <p:txBody>
          <a:bodyPr/>
          <a:lstStyle/>
          <a:p>
            <a:r>
              <a:rPr lang="en-US" dirty="0">
                <a:solidFill>
                  <a:srgbClr val="FFDC47"/>
                </a:solidFill>
              </a:rPr>
              <a:t>Overview</a:t>
            </a:r>
          </a:p>
        </p:txBody>
      </p:sp>
      <p:sp>
        <p:nvSpPr>
          <p:cNvPr id="26627" name="Rectangle 3"/>
          <p:cNvSpPr>
            <a:spLocks noGrp="1" noChangeArrowheads="1"/>
          </p:cNvSpPr>
          <p:nvPr>
            <p:ph type="body" idx="1"/>
          </p:nvPr>
        </p:nvSpPr>
        <p:spPr>
          <a:xfrm>
            <a:off x="685800" y="990600"/>
            <a:ext cx="8229600" cy="5181600"/>
          </a:xfrm>
        </p:spPr>
        <p:txBody>
          <a:bodyPr/>
          <a:lstStyle/>
          <a:p>
            <a:pPr>
              <a:spcBef>
                <a:spcPts val="400"/>
              </a:spcBef>
            </a:pPr>
            <a:r>
              <a:rPr lang="en-US" sz="2800" dirty="0"/>
              <a:t>Worldview Naturalism</a:t>
            </a:r>
          </a:p>
          <a:p>
            <a:pPr>
              <a:spcBef>
                <a:spcPts val="400"/>
              </a:spcBef>
            </a:pPr>
            <a:r>
              <a:rPr lang="en-US" sz="2800" dirty="0"/>
              <a:t>Advisories and Disclaimers</a:t>
            </a:r>
          </a:p>
          <a:p>
            <a:pPr>
              <a:spcBef>
                <a:spcPts val="400"/>
              </a:spcBef>
            </a:pPr>
            <a:r>
              <a:rPr lang="en-US" sz="2800" dirty="0"/>
              <a:t>Causal Determinism</a:t>
            </a:r>
          </a:p>
          <a:p>
            <a:pPr>
              <a:spcBef>
                <a:spcPts val="400"/>
              </a:spcBef>
            </a:pPr>
            <a:r>
              <a:rPr lang="en-US" sz="2800" dirty="0"/>
              <a:t>Fully Caused Creatures</a:t>
            </a:r>
          </a:p>
          <a:p>
            <a:pPr>
              <a:spcBef>
                <a:spcPts val="400"/>
              </a:spcBef>
            </a:pPr>
            <a:r>
              <a:rPr lang="en-US" sz="2800" dirty="0"/>
              <a:t>Agent Determinism: Persons as Causers</a:t>
            </a:r>
          </a:p>
          <a:p>
            <a:pPr>
              <a:spcBef>
                <a:spcPts val="400"/>
              </a:spcBef>
            </a:pPr>
            <a:r>
              <a:rPr lang="en-US" sz="2800" dirty="0"/>
              <a:t>The Replay: Could You Have Done Otherwise?</a:t>
            </a:r>
          </a:p>
          <a:p>
            <a:pPr>
              <a:spcBef>
                <a:spcPts val="400"/>
              </a:spcBef>
            </a:pPr>
            <a:r>
              <a:rPr lang="en-US" sz="2800" dirty="0"/>
              <a:t>The Contra-Causal Assumption</a:t>
            </a:r>
          </a:p>
          <a:p>
            <a:pPr>
              <a:spcBef>
                <a:spcPts val="400"/>
              </a:spcBef>
            </a:pPr>
            <a:r>
              <a:rPr lang="en-US" sz="2800" dirty="0"/>
              <a:t>Explanation vs. Justification</a:t>
            </a:r>
          </a:p>
          <a:p>
            <a:pPr>
              <a:spcBef>
                <a:spcPts val="400"/>
              </a:spcBef>
            </a:pPr>
            <a:r>
              <a:rPr lang="en-US" sz="2800" dirty="0"/>
              <a:t>Compassion and Control</a:t>
            </a:r>
          </a:p>
          <a:p>
            <a:pPr>
              <a:spcBef>
                <a:spcPts val="400"/>
              </a:spcBef>
            </a:pPr>
            <a:r>
              <a:rPr lang="en-US" sz="2800" dirty="0"/>
              <a:t>Addiction and Other Apps</a:t>
            </a:r>
          </a:p>
          <a:p>
            <a:pPr>
              <a:spcBef>
                <a:spcPct val="50000"/>
              </a:spcBef>
              <a:buFont typeface="Wingdings" pitchFamily="2" charset="2"/>
              <a:buNone/>
            </a:pPr>
            <a:endParaRPr lang="en-US" dirty="0"/>
          </a:p>
          <a:p>
            <a:pPr>
              <a:spcBef>
                <a:spcPct val="50000"/>
              </a:spcBef>
              <a:buFont typeface="Wingdings" pitchFamily="2" charset="2"/>
              <a:buNone/>
            </a:pPr>
            <a:endParaRPr lang="en-US"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B8141-8C2E-49B0-ADE4-D83D84AB0848}"/>
              </a:ext>
            </a:extLst>
          </p:cNvPr>
          <p:cNvSpPr>
            <a:spLocks noGrp="1"/>
          </p:cNvSpPr>
          <p:nvPr>
            <p:ph type="title"/>
          </p:nvPr>
        </p:nvSpPr>
        <p:spPr/>
        <p:txBody>
          <a:bodyPr/>
          <a:lstStyle/>
          <a:p>
            <a:r>
              <a:rPr lang="en-US" dirty="0">
                <a:solidFill>
                  <a:srgbClr val="FFDC47"/>
                </a:solidFill>
              </a:rPr>
              <a:t>Advisories and </a:t>
            </a:r>
            <a:r>
              <a:rPr lang="en-US" sz="4000" dirty="0">
                <a:solidFill>
                  <a:srgbClr val="FFDC47"/>
                </a:solidFill>
              </a:rPr>
              <a:t>Disclaimers</a:t>
            </a:r>
          </a:p>
        </p:txBody>
      </p:sp>
      <p:sp>
        <p:nvSpPr>
          <p:cNvPr id="3" name="Content Placeholder 2">
            <a:extLst>
              <a:ext uri="{FF2B5EF4-FFF2-40B4-BE49-F238E27FC236}">
                <a16:creationId xmlns:a16="http://schemas.microsoft.com/office/drawing/2014/main" id="{E6879474-D964-41FD-A7CD-0E76C526588F}"/>
              </a:ext>
            </a:extLst>
          </p:cNvPr>
          <p:cNvSpPr>
            <a:spLocks noGrp="1"/>
          </p:cNvSpPr>
          <p:nvPr>
            <p:ph idx="1"/>
          </p:nvPr>
        </p:nvSpPr>
        <p:spPr>
          <a:xfrm>
            <a:off x="457200" y="1295400"/>
            <a:ext cx="8229600" cy="4530725"/>
          </a:xfrm>
        </p:spPr>
        <p:txBody>
          <a:bodyPr/>
          <a:lstStyle/>
          <a:p>
            <a:r>
              <a:rPr lang="en-US" dirty="0"/>
              <a:t>Determinism is </a:t>
            </a:r>
            <a:r>
              <a:rPr lang="en-US" u="sng" dirty="0"/>
              <a:t>not</a:t>
            </a:r>
            <a:r>
              <a:rPr lang="en-US" dirty="0"/>
              <a:t> a universal excuse</a:t>
            </a:r>
          </a:p>
          <a:p>
            <a:r>
              <a:rPr lang="en-US" dirty="0"/>
              <a:t>To understand all is </a:t>
            </a:r>
            <a:r>
              <a:rPr lang="en-US" u="sng" dirty="0"/>
              <a:t>not</a:t>
            </a:r>
            <a:r>
              <a:rPr lang="en-US" dirty="0"/>
              <a:t> to forgive all</a:t>
            </a:r>
          </a:p>
          <a:p>
            <a:r>
              <a:rPr lang="en-US" dirty="0"/>
              <a:t>All laws and ethical constraints still apply</a:t>
            </a:r>
          </a:p>
          <a:p>
            <a:r>
              <a:rPr lang="en-US" dirty="0"/>
              <a:t>But, determinism </a:t>
            </a:r>
            <a:r>
              <a:rPr lang="en-US" u="sng" dirty="0"/>
              <a:t>can</a:t>
            </a:r>
            <a:r>
              <a:rPr lang="en-US" dirty="0"/>
              <a:t> afford us:</a:t>
            </a:r>
          </a:p>
          <a:p>
            <a:pPr lvl="1"/>
            <a:r>
              <a:rPr lang="en-US" sz="3200" dirty="0"/>
              <a:t>Connection</a:t>
            </a:r>
          </a:p>
          <a:p>
            <a:pPr lvl="1"/>
            <a:r>
              <a:rPr lang="en-US" sz="3200" dirty="0"/>
              <a:t>Compassion</a:t>
            </a:r>
          </a:p>
          <a:p>
            <a:pPr lvl="1"/>
            <a:r>
              <a:rPr lang="en-US" sz="3200" dirty="0"/>
              <a:t>Control</a:t>
            </a:r>
          </a:p>
          <a:p>
            <a:r>
              <a:rPr lang="en-US" dirty="0"/>
              <a:t>So, let’s release your inner determinist!</a:t>
            </a:r>
          </a:p>
          <a:p>
            <a:endParaRPr lang="en-US" dirty="0"/>
          </a:p>
        </p:txBody>
      </p:sp>
    </p:spTree>
    <p:extLst>
      <p:ext uri="{BB962C8B-B14F-4D97-AF65-F5344CB8AC3E}">
        <p14:creationId xmlns:p14="http://schemas.microsoft.com/office/powerpoint/2010/main" val="838101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sz="4000" dirty="0">
                <a:solidFill>
                  <a:srgbClr val="FFDC47"/>
                </a:solidFill>
              </a:rPr>
              <a:t>Worldview Questions</a:t>
            </a:r>
          </a:p>
        </p:txBody>
      </p:sp>
      <p:sp>
        <p:nvSpPr>
          <p:cNvPr id="46083" name="Rectangle 3"/>
          <p:cNvSpPr>
            <a:spLocks noGrp="1" noChangeArrowheads="1"/>
          </p:cNvSpPr>
          <p:nvPr>
            <p:ph type="body" idx="1"/>
          </p:nvPr>
        </p:nvSpPr>
        <p:spPr>
          <a:xfrm>
            <a:off x="609600" y="1066800"/>
            <a:ext cx="8305800" cy="4953000"/>
          </a:xfrm>
        </p:spPr>
        <p:txBody>
          <a:bodyPr/>
          <a:lstStyle/>
          <a:p>
            <a:pPr marL="0" indent="0">
              <a:buNone/>
            </a:pPr>
            <a:r>
              <a:rPr lang="en-US" dirty="0"/>
              <a:t>Six questions a worldview should answer…</a:t>
            </a:r>
          </a:p>
          <a:p>
            <a:pPr>
              <a:spcBef>
                <a:spcPts val="1200"/>
              </a:spcBef>
            </a:pPr>
            <a:r>
              <a:rPr lang="en-US" sz="2900" dirty="0"/>
              <a:t>How do we know what’s real? – epistemology</a:t>
            </a:r>
          </a:p>
          <a:p>
            <a:pPr>
              <a:spcBef>
                <a:spcPts val="1200"/>
              </a:spcBef>
            </a:pPr>
            <a:r>
              <a:rPr lang="en-US" sz="2900" dirty="0"/>
              <a:t>What exists? – metaphysics and ontology</a:t>
            </a:r>
          </a:p>
          <a:p>
            <a:pPr>
              <a:spcBef>
                <a:spcPts val="1200"/>
              </a:spcBef>
            </a:pPr>
            <a:r>
              <a:rPr lang="en-US" sz="2900" dirty="0"/>
              <a:t>Who are we, essentially? – human nature and agency</a:t>
            </a:r>
          </a:p>
          <a:p>
            <a:pPr>
              <a:lnSpc>
                <a:spcPct val="90000"/>
              </a:lnSpc>
              <a:spcBef>
                <a:spcPts val="1200"/>
              </a:spcBef>
            </a:pPr>
            <a:r>
              <a:rPr lang="en-US" sz="2900" dirty="0"/>
              <a:t>How ought we behave? – ethics </a:t>
            </a:r>
          </a:p>
          <a:p>
            <a:pPr>
              <a:lnSpc>
                <a:spcPct val="90000"/>
              </a:lnSpc>
              <a:spcBef>
                <a:spcPts val="1200"/>
              </a:spcBef>
            </a:pPr>
            <a:r>
              <a:rPr lang="en-US" sz="2900" dirty="0"/>
              <a:t>How can we best solve our problems? – apps</a:t>
            </a:r>
          </a:p>
          <a:p>
            <a:pPr>
              <a:lnSpc>
                <a:spcPct val="90000"/>
              </a:lnSpc>
              <a:spcBef>
                <a:spcPts val="1200"/>
              </a:spcBef>
            </a:pPr>
            <a:r>
              <a:rPr lang="en-US" sz="2900" dirty="0"/>
              <a:t>What’s it all about? – existential concerns</a:t>
            </a:r>
          </a:p>
          <a:p>
            <a:pPr lvl="1"/>
            <a:endParaRPr lang="en-US" sz="3000"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r>
              <a:rPr lang="en-US" sz="4000" dirty="0">
                <a:solidFill>
                  <a:srgbClr val="FFDC47"/>
                </a:solidFill>
              </a:rPr>
              <a:t>Worldview Naturalism</a:t>
            </a:r>
          </a:p>
        </p:txBody>
      </p:sp>
      <p:sp>
        <p:nvSpPr>
          <p:cNvPr id="160771" name="Rectangle 3"/>
          <p:cNvSpPr>
            <a:spLocks noGrp="1" noChangeArrowheads="1"/>
          </p:cNvSpPr>
          <p:nvPr>
            <p:ph type="body" idx="1"/>
          </p:nvPr>
        </p:nvSpPr>
        <p:spPr>
          <a:xfrm>
            <a:off x="609600" y="1066800"/>
            <a:ext cx="8305800" cy="4953000"/>
          </a:xfrm>
        </p:spPr>
        <p:txBody>
          <a:bodyPr/>
          <a:lstStyle/>
          <a:p>
            <a:pPr>
              <a:lnSpc>
                <a:spcPct val="90000"/>
              </a:lnSpc>
              <a:spcBef>
                <a:spcPts val="1200"/>
              </a:spcBef>
            </a:pPr>
            <a:r>
              <a:rPr lang="en-US" sz="2800" dirty="0"/>
              <a:t>Epistemology: empiricism, public evidence</a:t>
            </a:r>
          </a:p>
          <a:p>
            <a:pPr>
              <a:lnSpc>
                <a:spcPct val="90000"/>
              </a:lnSpc>
              <a:spcBef>
                <a:spcPts val="1200"/>
              </a:spcBef>
            </a:pPr>
            <a:r>
              <a:rPr lang="en-US" sz="2800" dirty="0"/>
              <a:t>Metaphysics: nature is what exists, no evidence for the supernatural</a:t>
            </a:r>
          </a:p>
          <a:p>
            <a:pPr>
              <a:lnSpc>
                <a:spcPct val="90000"/>
              </a:lnSpc>
              <a:spcBef>
                <a:spcPts val="1200"/>
              </a:spcBef>
            </a:pPr>
            <a:r>
              <a:rPr lang="en-US" sz="2800" dirty="0"/>
              <a:t>Human nature: we are evolved, physical creatures, completely within nature – c</a:t>
            </a:r>
            <a:r>
              <a:rPr lang="en-US" sz="2800" i="1" dirty="0"/>
              <a:t>onnection</a:t>
            </a:r>
          </a:p>
          <a:p>
            <a:pPr>
              <a:lnSpc>
                <a:spcPct val="90000"/>
              </a:lnSpc>
              <a:spcBef>
                <a:spcPts val="1200"/>
              </a:spcBef>
            </a:pPr>
            <a:r>
              <a:rPr lang="en-US" sz="2800" dirty="0"/>
              <a:t>Ethics: progressive, humanistic and egalitarian – c</a:t>
            </a:r>
            <a:r>
              <a:rPr lang="en-US" sz="2800" i="1" dirty="0"/>
              <a:t>ompassion</a:t>
            </a:r>
          </a:p>
          <a:p>
            <a:pPr>
              <a:lnSpc>
                <a:spcPct val="90000"/>
              </a:lnSpc>
              <a:spcBef>
                <a:spcPts val="1200"/>
              </a:spcBef>
            </a:pPr>
            <a:r>
              <a:rPr lang="en-US" sz="2800" dirty="0"/>
              <a:t>Practical applications based in a causal understanding of behavior – </a:t>
            </a:r>
            <a:r>
              <a:rPr lang="en-US" sz="2800" i="1" dirty="0"/>
              <a:t>control</a:t>
            </a:r>
          </a:p>
          <a:p>
            <a:pPr>
              <a:lnSpc>
                <a:spcPct val="90000"/>
              </a:lnSpc>
              <a:spcBef>
                <a:spcPts val="1200"/>
              </a:spcBef>
            </a:pPr>
            <a:r>
              <a:rPr lang="en-US" sz="2800" dirty="0"/>
              <a:t>Existential concerns: at home in a </a:t>
            </a:r>
            <a:r>
              <a:rPr lang="en-US" sz="2800" i="1" dirty="0"/>
              <a:t>wild</a:t>
            </a:r>
            <a:r>
              <a:rPr lang="en-US" sz="2800" dirty="0"/>
              <a:t> universe</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r>
              <a:rPr lang="en-US" dirty="0">
                <a:solidFill>
                  <a:srgbClr val="FFDC47"/>
                </a:solidFill>
              </a:rPr>
              <a:t>Determinism</a:t>
            </a:r>
          </a:p>
        </p:txBody>
      </p:sp>
      <p:sp>
        <p:nvSpPr>
          <p:cNvPr id="169987" name="Rectangle 3"/>
          <p:cNvSpPr>
            <a:spLocks noGrp="1" noChangeArrowheads="1"/>
          </p:cNvSpPr>
          <p:nvPr>
            <p:ph type="body" idx="1"/>
          </p:nvPr>
        </p:nvSpPr>
        <p:spPr>
          <a:xfrm>
            <a:off x="685800" y="1143000"/>
            <a:ext cx="8229600" cy="4953000"/>
          </a:xfrm>
        </p:spPr>
        <p:txBody>
          <a:bodyPr/>
          <a:lstStyle/>
          <a:p>
            <a:pPr>
              <a:spcBef>
                <a:spcPts val="1200"/>
              </a:spcBef>
            </a:pPr>
            <a:r>
              <a:rPr lang="en-US" sz="2800" dirty="0"/>
              <a:t>Cause and effect regularities are omnipresent in nature at multiple levels</a:t>
            </a:r>
          </a:p>
          <a:p>
            <a:pPr>
              <a:spcBef>
                <a:spcPts val="1200"/>
              </a:spcBef>
            </a:pPr>
            <a:r>
              <a:rPr lang="en-US" sz="2800" dirty="0"/>
              <a:t>Causal determinism: the thesis that there is one possible next state of affairs given the past and the laws of nature</a:t>
            </a:r>
          </a:p>
          <a:p>
            <a:pPr>
              <a:spcBef>
                <a:spcPts val="1200"/>
              </a:spcBef>
            </a:pPr>
            <a:r>
              <a:rPr lang="en-US" sz="2800" u="sng" dirty="0" err="1"/>
              <a:t>Univeral</a:t>
            </a:r>
            <a:r>
              <a:rPr lang="en-US" sz="2800" dirty="0"/>
              <a:t> determinism probably false, given indeterminism in nature at the micro-level</a:t>
            </a:r>
          </a:p>
          <a:p>
            <a:pPr>
              <a:spcBef>
                <a:spcPts val="1200"/>
              </a:spcBef>
            </a:pPr>
            <a:r>
              <a:rPr lang="en-US" sz="2800" dirty="0"/>
              <a:t>But </a:t>
            </a:r>
            <a:r>
              <a:rPr lang="en-US" sz="2800" u="sng" dirty="0"/>
              <a:t>local</a:t>
            </a:r>
            <a:r>
              <a:rPr lang="en-US" sz="2800" dirty="0"/>
              <a:t> determinism a good bet: there are likely sufficient causes for what happens next at the macro level</a:t>
            </a:r>
          </a:p>
          <a:p>
            <a:pPr>
              <a:spcBef>
                <a:spcPct val="55000"/>
              </a:spcBef>
            </a:pPr>
            <a:endParaRPr lang="en-US" sz="2800" dirty="0"/>
          </a:p>
          <a:p>
            <a:pPr>
              <a:spcBef>
                <a:spcPct val="55000"/>
              </a:spcBef>
            </a:pPr>
            <a:endParaRPr lang="en-US" sz="2900" dirty="0"/>
          </a:p>
          <a:p>
            <a:pPr marL="0" indent="0">
              <a:spcBef>
                <a:spcPct val="55000"/>
              </a:spcBef>
              <a:buNone/>
            </a:pPr>
            <a:endParaRPr lang="en-US" sz="2900" dirty="0"/>
          </a:p>
          <a:p>
            <a:pPr>
              <a:spcBef>
                <a:spcPct val="35000"/>
              </a:spcBef>
              <a:buFont typeface="Wingdings" pitchFamily="2" charset="2"/>
              <a:buNone/>
            </a:pPr>
            <a:r>
              <a:rPr lang="en-US" sz="2600" u="sng" dirty="0"/>
              <a:t> </a:t>
            </a:r>
            <a:endParaRPr lang="en-US" sz="2600"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69986"/>
                                        </p:tgtEl>
                                        <p:attrNameLst>
                                          <p:attrName>style.visibility</p:attrName>
                                        </p:attrNameLst>
                                      </p:cBhvr>
                                      <p:to>
                                        <p:strVal val="visible"/>
                                      </p:to>
                                    </p:set>
                                    <p:animEffect transition="in" filter="fade">
                                      <p:cBhvr>
                                        <p:cTn id="7" dur="2000"/>
                                        <p:tgtEl>
                                          <p:spTgt spid="1699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9987">
                                            <p:txEl>
                                              <p:pRg st="0" end="0"/>
                                            </p:txEl>
                                          </p:spTgt>
                                        </p:tgtEl>
                                        <p:attrNameLst>
                                          <p:attrName>style.visibility</p:attrName>
                                        </p:attrNameLst>
                                      </p:cBhvr>
                                      <p:to>
                                        <p:strVal val="visible"/>
                                      </p:to>
                                    </p:set>
                                    <p:animEffect transition="in" filter="wipe(left)">
                                      <p:cBhvr>
                                        <p:cTn id="12" dur="500"/>
                                        <p:tgtEl>
                                          <p:spTgt spid="16998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9987">
                                            <p:txEl>
                                              <p:pRg st="1" end="1"/>
                                            </p:txEl>
                                          </p:spTgt>
                                        </p:tgtEl>
                                        <p:attrNameLst>
                                          <p:attrName>style.visibility</p:attrName>
                                        </p:attrNameLst>
                                      </p:cBhvr>
                                      <p:to>
                                        <p:strVal val="visible"/>
                                      </p:to>
                                    </p:set>
                                    <p:animEffect transition="in" filter="wipe(left)">
                                      <p:cBhvr>
                                        <p:cTn id="17" dur="500"/>
                                        <p:tgtEl>
                                          <p:spTgt spid="16998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69987">
                                            <p:txEl>
                                              <p:pRg st="2" end="2"/>
                                            </p:txEl>
                                          </p:spTgt>
                                        </p:tgtEl>
                                        <p:attrNameLst>
                                          <p:attrName>style.visibility</p:attrName>
                                        </p:attrNameLst>
                                      </p:cBhvr>
                                      <p:to>
                                        <p:strVal val="visible"/>
                                      </p:to>
                                    </p:set>
                                    <p:animEffect transition="in" filter="wipe(left)">
                                      <p:cBhvr>
                                        <p:cTn id="22" dur="500"/>
                                        <p:tgtEl>
                                          <p:spTgt spid="16998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69987">
                                            <p:txEl>
                                              <p:pRg st="3" end="3"/>
                                            </p:txEl>
                                          </p:spTgt>
                                        </p:tgtEl>
                                        <p:attrNameLst>
                                          <p:attrName>style.visibility</p:attrName>
                                        </p:attrNameLst>
                                      </p:cBhvr>
                                      <p:to>
                                        <p:strVal val="visible"/>
                                      </p:to>
                                    </p:set>
                                    <p:animEffect transition="in" filter="wipe(left)">
                                      <p:cBhvr>
                                        <p:cTn id="27" dur="500"/>
                                        <p:tgtEl>
                                          <p:spTgt spid="169987">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69987">
                                            <p:txEl>
                                              <p:pRg st="7" end="7"/>
                                            </p:txEl>
                                          </p:spTgt>
                                        </p:tgtEl>
                                        <p:attrNameLst>
                                          <p:attrName>style.visibility</p:attrName>
                                        </p:attrNameLst>
                                      </p:cBhvr>
                                      <p:to>
                                        <p:strVal val="visible"/>
                                      </p:to>
                                    </p:set>
                                    <p:animEffect transition="in" filter="wipe(left)">
                                      <p:cBhvr>
                                        <p:cTn id="32" dur="500"/>
                                        <p:tgtEl>
                                          <p:spTgt spid="16998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6" grpId="0"/>
      <p:bldP spid="16998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7813"/>
            <a:ext cx="8153400" cy="788987"/>
          </a:xfrm>
        </p:spPr>
        <p:txBody>
          <a:bodyPr/>
          <a:lstStyle/>
          <a:p>
            <a:r>
              <a:rPr lang="en-US" sz="4000" dirty="0">
                <a:solidFill>
                  <a:srgbClr val="FFDC47"/>
                </a:solidFill>
              </a:rPr>
              <a:t>Determinism</a:t>
            </a:r>
            <a:endParaRPr lang="en-US" sz="4000" dirty="0"/>
          </a:p>
        </p:txBody>
      </p:sp>
      <p:sp>
        <p:nvSpPr>
          <p:cNvPr id="10243" name="Rectangle 3"/>
          <p:cNvSpPr>
            <a:spLocks noGrp="1" noChangeArrowheads="1"/>
          </p:cNvSpPr>
          <p:nvPr>
            <p:ph type="body" idx="1"/>
          </p:nvPr>
        </p:nvSpPr>
        <p:spPr>
          <a:xfrm>
            <a:off x="609600" y="990600"/>
            <a:ext cx="8305800" cy="5181600"/>
          </a:xfrm>
        </p:spPr>
        <p:txBody>
          <a:bodyPr/>
          <a:lstStyle/>
          <a:p>
            <a:pPr>
              <a:spcBef>
                <a:spcPct val="45000"/>
              </a:spcBef>
            </a:pPr>
            <a:r>
              <a:rPr lang="en-US" sz="2800" dirty="0"/>
              <a:t>No reason to suppose that human behavior is an exception to causal regularities</a:t>
            </a:r>
          </a:p>
          <a:p>
            <a:pPr>
              <a:spcBef>
                <a:spcPct val="45000"/>
              </a:spcBef>
            </a:pPr>
            <a:r>
              <a:rPr lang="en-US" sz="2800" dirty="0"/>
              <a:t>Role of quantum indeterminism in behavior an open  question, could contribute to unpredictability</a:t>
            </a:r>
          </a:p>
          <a:p>
            <a:pPr>
              <a:spcBef>
                <a:spcPct val="45000"/>
              </a:spcBef>
            </a:pPr>
            <a:r>
              <a:rPr lang="en-US" sz="2800" dirty="0"/>
              <a:t>But for all </a:t>
            </a:r>
            <a:r>
              <a:rPr lang="en-US" sz="2800" u="sng" dirty="0"/>
              <a:t>practical</a:t>
            </a:r>
            <a:r>
              <a:rPr lang="en-US" sz="2800" dirty="0"/>
              <a:t> purposes, we can be determinists in good conscience: assume cause and effect holds</a:t>
            </a:r>
          </a:p>
          <a:p>
            <a:pPr>
              <a:spcBef>
                <a:spcPct val="55000"/>
              </a:spcBef>
            </a:pPr>
            <a:r>
              <a:rPr lang="en-US" sz="2800" dirty="0"/>
              <a:t>We are natural born determinists, looking for causal </a:t>
            </a:r>
            <a:r>
              <a:rPr lang="en-US" sz="2800" dirty="0" err="1"/>
              <a:t>regularties</a:t>
            </a:r>
            <a:r>
              <a:rPr lang="en-US" sz="2800" dirty="0"/>
              <a:t> pretty much from birth. </a:t>
            </a:r>
          </a:p>
          <a:p>
            <a:pPr>
              <a:spcBef>
                <a:spcPct val="45000"/>
              </a:spcBef>
            </a:pPr>
            <a:r>
              <a:rPr lang="en-US" sz="2800" dirty="0"/>
              <a:t>A interesting question: given determinism, could you have done otherwise????</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788987"/>
          </a:xfrm>
        </p:spPr>
        <p:txBody>
          <a:bodyPr/>
          <a:lstStyle/>
          <a:p>
            <a:r>
              <a:rPr lang="en-US" sz="4000" dirty="0">
                <a:solidFill>
                  <a:srgbClr val="FFDC47"/>
                </a:solidFill>
              </a:rPr>
              <a:t>The Person in Causal Context</a:t>
            </a:r>
            <a:endParaRPr lang="en-US" sz="4000" dirty="0"/>
          </a:p>
        </p:txBody>
      </p:sp>
      <p:sp>
        <p:nvSpPr>
          <p:cNvPr id="3" name="Content Placeholder 2"/>
          <p:cNvSpPr>
            <a:spLocks noGrp="1"/>
          </p:cNvSpPr>
          <p:nvPr>
            <p:ph idx="1"/>
          </p:nvPr>
        </p:nvSpPr>
        <p:spPr>
          <a:xfrm>
            <a:off x="457200" y="1143000"/>
            <a:ext cx="8229600" cy="4953000"/>
          </a:xfrm>
        </p:spPr>
        <p:txBody>
          <a:bodyPr/>
          <a:lstStyle/>
          <a:p>
            <a:pPr>
              <a:spcBef>
                <a:spcPts val="1200"/>
              </a:spcBef>
            </a:pPr>
            <a:r>
              <a:rPr lang="en-US" sz="2800" dirty="0"/>
              <a:t>Biological and environmental conditions set the stage for personal development</a:t>
            </a:r>
          </a:p>
          <a:p>
            <a:pPr>
              <a:spcBef>
                <a:spcPts val="1200"/>
              </a:spcBef>
            </a:pPr>
            <a:r>
              <a:rPr lang="en-US" sz="2800" dirty="0"/>
              <a:t>Continuous process of physical, emotional and cognitive maturation</a:t>
            </a:r>
          </a:p>
          <a:p>
            <a:pPr>
              <a:spcBef>
                <a:spcPts val="1200"/>
              </a:spcBef>
            </a:pPr>
            <a:r>
              <a:rPr lang="en-US" sz="2800" dirty="0"/>
              <a:t>Each step in the process is a fully caused function of earlier conditions</a:t>
            </a:r>
          </a:p>
          <a:p>
            <a:pPr>
              <a:spcBef>
                <a:spcPts val="1200"/>
              </a:spcBef>
            </a:pPr>
            <a:r>
              <a:rPr lang="en-US" sz="2800" dirty="0"/>
              <a:t>Conclusion: you are the net result of conditions that ultimately you didn’t choose</a:t>
            </a:r>
          </a:p>
          <a:p>
            <a:pPr>
              <a:spcBef>
                <a:spcPts val="1200"/>
              </a:spcBef>
            </a:pPr>
            <a:r>
              <a:rPr lang="en-US" sz="2800" dirty="0"/>
              <a:t>You can’t take final credit or blame for yourself - you are not ultimately self-caused (“causa sui”)</a:t>
            </a:r>
          </a:p>
        </p:txBody>
      </p:sp>
    </p:spTree>
    <p:extLst>
      <p:ext uri="{BB962C8B-B14F-4D97-AF65-F5344CB8AC3E}">
        <p14:creationId xmlns:p14="http://schemas.microsoft.com/office/powerpoint/2010/main" val="4219530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a:xfrm>
            <a:off x="457200" y="152400"/>
            <a:ext cx="8229600" cy="941387"/>
          </a:xfrm>
        </p:spPr>
        <p:txBody>
          <a:bodyPr/>
          <a:lstStyle/>
          <a:p>
            <a:r>
              <a:rPr lang="en-US" dirty="0">
                <a:solidFill>
                  <a:srgbClr val="FFDC47"/>
                </a:solidFill>
              </a:rPr>
              <a:t>Agent Determinism and Control</a:t>
            </a:r>
            <a:endParaRPr lang="en-US" dirty="0"/>
          </a:p>
        </p:txBody>
      </p:sp>
      <p:sp>
        <p:nvSpPr>
          <p:cNvPr id="172035" name="Rectangle 3"/>
          <p:cNvSpPr>
            <a:spLocks noGrp="1" noChangeArrowheads="1"/>
          </p:cNvSpPr>
          <p:nvPr>
            <p:ph type="body" idx="1"/>
          </p:nvPr>
        </p:nvSpPr>
        <p:spPr>
          <a:xfrm>
            <a:off x="609600" y="914400"/>
            <a:ext cx="8305800" cy="5105400"/>
          </a:xfrm>
        </p:spPr>
        <p:txBody>
          <a:bodyPr/>
          <a:lstStyle/>
          <a:p>
            <a:pPr>
              <a:spcBef>
                <a:spcPts val="1200"/>
              </a:spcBef>
            </a:pPr>
            <a:r>
              <a:rPr lang="en-US" sz="2800" dirty="0"/>
              <a:t>Human beings uncontroversially cause things to happen: we are active agents</a:t>
            </a:r>
          </a:p>
          <a:p>
            <a:pPr>
              <a:spcBef>
                <a:spcPts val="1200"/>
              </a:spcBef>
            </a:pPr>
            <a:r>
              <a:rPr lang="en-US" sz="2800" dirty="0"/>
              <a:t>Most of the time it’s a person’s motives and beliefs that determine and control their behavior</a:t>
            </a:r>
          </a:p>
          <a:p>
            <a:pPr>
              <a:spcBef>
                <a:spcPts val="1200"/>
              </a:spcBef>
            </a:pPr>
            <a:r>
              <a:rPr lang="en-US" sz="2800" i="1" dirty="0"/>
              <a:t>Agent determinism</a:t>
            </a:r>
            <a:r>
              <a:rPr lang="en-US" sz="2800" dirty="0"/>
              <a:t>: reliable causal connection between desire, intention, behavior and outcome</a:t>
            </a:r>
          </a:p>
          <a:p>
            <a:pPr>
              <a:spcBef>
                <a:spcPts val="1200"/>
              </a:spcBef>
            </a:pPr>
            <a:r>
              <a:rPr lang="en-US" sz="2800" dirty="0"/>
              <a:t>Agent determinism makes us </a:t>
            </a:r>
            <a:r>
              <a:rPr lang="en-US" sz="2800" u="sng" dirty="0"/>
              <a:t>proximately</a:t>
            </a:r>
            <a:r>
              <a:rPr lang="en-US" sz="2800" dirty="0"/>
              <a:t> responsible, since we are causers in good standing</a:t>
            </a:r>
          </a:p>
          <a:p>
            <a:pPr>
              <a:spcBef>
                <a:spcPts val="1200"/>
              </a:spcBef>
            </a:pPr>
            <a:r>
              <a:rPr lang="en-US" sz="2800" dirty="0"/>
              <a:t>Being caused doesn’t undermine being a causer; fatalism is false: what we do makes a difference</a:t>
            </a:r>
          </a:p>
          <a:p>
            <a:pPr>
              <a:spcBef>
                <a:spcPct val="45000"/>
              </a:spcBef>
            </a:pPr>
            <a:endParaRPr lang="en-US" sz="2900" dirty="0"/>
          </a:p>
        </p:txBody>
      </p:sp>
    </p:spTree>
  </p:cSld>
  <p:clrMapOvr>
    <a:masterClrMapping/>
  </p:clrMapOvr>
  <p:transition/>
</p:sld>
</file>

<file path=ppt/theme/theme1.xml><?xml version="1.0" encoding="utf-8"?>
<a:theme xmlns:a="http://schemas.openxmlformats.org/drawingml/2006/main" name="Edge">
  <a:themeElements>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fontScheme name="Edge">
      <a:majorFont>
        <a:latin typeface="Gill Sans MT"/>
        <a:ea typeface=""/>
        <a:cs typeface=""/>
      </a:majorFont>
      <a:minorFont>
        <a:latin typeface="Gill Sans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600" b="0" i="0" u="none" strike="noStrike" cap="none" normalizeH="0" baseline="0" smtClean="0">
            <a:ln>
              <a:noFill/>
            </a:ln>
            <a:solidFill>
              <a:schemeClr val="tx2"/>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600" b="0" i="0" u="none" strike="noStrike" cap="none" normalizeH="0" baseline="0" smtClean="0">
            <a:ln>
              <a:noFill/>
            </a:ln>
            <a:solidFill>
              <a:schemeClr val="tx2"/>
            </a:solidFill>
            <a:effectLst/>
            <a:latin typeface="Garamond" pitchFamily="18" charset="0"/>
          </a:defRPr>
        </a:defPPr>
      </a:lstStyle>
    </a:ln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39406</TotalTime>
  <Words>1567</Words>
  <Application>Microsoft Office PowerPoint</Application>
  <PresentationFormat>On-screen Show (4:3)</PresentationFormat>
  <Paragraphs>176</Paragraphs>
  <Slides>19</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Book Antiqua</vt:lpstr>
      <vt:lpstr>Garamond</vt:lpstr>
      <vt:lpstr>Gill Sans MT</vt:lpstr>
      <vt:lpstr>Wingdings</vt:lpstr>
      <vt:lpstr>Edge</vt:lpstr>
      <vt:lpstr>Fully Caused: Coming to Terms with Determinism</vt:lpstr>
      <vt:lpstr>Overview</vt:lpstr>
      <vt:lpstr>Advisories and Disclaimers</vt:lpstr>
      <vt:lpstr>Worldview Questions</vt:lpstr>
      <vt:lpstr>Worldview Naturalism</vt:lpstr>
      <vt:lpstr>Determinism</vt:lpstr>
      <vt:lpstr>Determinism</vt:lpstr>
      <vt:lpstr>The Person in Causal Context</vt:lpstr>
      <vt:lpstr>Agent Determinism and Control</vt:lpstr>
      <vt:lpstr>The Replay Scenario</vt:lpstr>
      <vt:lpstr>The Contra-Causal Assumption</vt:lpstr>
      <vt:lpstr>Explanation vs. Justification</vt:lpstr>
      <vt:lpstr>Compassion: the Mitigation Response</vt:lpstr>
      <vt:lpstr>Compassion: Spinoza and Darwin</vt:lpstr>
      <vt:lpstr>Control</vt:lpstr>
      <vt:lpstr>Addiction and Stigma</vt:lpstr>
      <vt:lpstr>Addiction and Stigma</vt:lpstr>
      <vt:lpstr>Other Apps for Determinism</vt:lpstr>
      <vt:lpstr>That’s all folks….</vt:lpstr>
    </vt:vector>
  </TitlesOfParts>
  <Company>Center for Naturalism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Will, Moral Responsibility and the Physical Mind</dc:title>
  <dc:creator>Tom Clark</dc:creator>
  <cp:lastModifiedBy>Tom Clark</cp:lastModifiedBy>
  <cp:revision>712</cp:revision>
  <dcterms:created xsi:type="dcterms:W3CDTF">2007-09-13T20:52:42Z</dcterms:created>
  <dcterms:modified xsi:type="dcterms:W3CDTF">2017-11-02T20:30:14Z</dcterms:modified>
</cp:coreProperties>
</file>